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6"/>
  </p:notesMasterIdLst>
  <p:sldIdLst>
    <p:sldId id="256" r:id="rId2"/>
    <p:sldId id="262" r:id="rId3"/>
    <p:sldId id="258" r:id="rId4"/>
    <p:sldId id="261" r:id="rId5"/>
    <p:sldId id="266" r:id="rId6"/>
    <p:sldId id="257" r:id="rId7"/>
    <p:sldId id="260" r:id="rId8"/>
    <p:sldId id="268" r:id="rId9"/>
    <p:sldId id="259" r:id="rId10"/>
    <p:sldId id="269" r:id="rId11"/>
    <p:sldId id="271" r:id="rId12"/>
    <p:sldId id="270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DB8F22-45AD-4CF2-A7AE-F3ECDDAEBDE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3D3BBF-CB62-4907-81DB-A91DC8A4038E}">
      <dgm:prSet phldrT="[Text]" custT="1"/>
      <dgm:spPr>
        <a:solidFill>
          <a:schemeClr val="accent2">
            <a:lumMod val="50000"/>
          </a:schemeClr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4400" b="1" dirty="0" smtClean="0">
              <a:latin typeface="Tahoma" pitchFamily="34" charset="0"/>
              <a:cs typeface="Tahoma" pitchFamily="34" charset="0"/>
            </a:rPr>
            <a:t>Say</a:t>
          </a:r>
          <a:endParaRPr lang="en-US" sz="4400" b="1" dirty="0">
            <a:latin typeface="Tahoma" pitchFamily="34" charset="0"/>
            <a:cs typeface="Tahoma" pitchFamily="34" charset="0"/>
          </a:endParaRPr>
        </a:p>
      </dgm:t>
    </dgm:pt>
    <dgm:pt modelId="{8F4A9C52-D994-49DD-9253-3195DFF5378A}" type="parTrans" cxnId="{D028AAE7-0267-4699-A9B4-CF49B20AAFDF}">
      <dgm:prSet/>
      <dgm:spPr/>
      <dgm:t>
        <a:bodyPr/>
        <a:lstStyle/>
        <a:p>
          <a:endParaRPr lang="en-US"/>
        </a:p>
      </dgm:t>
    </dgm:pt>
    <dgm:pt modelId="{9BA0CE0E-DD97-4DA2-BF85-DC5952680CFE}" type="sibTrans" cxnId="{D028AAE7-0267-4699-A9B4-CF49B20AAFDF}">
      <dgm:prSet/>
      <dgm:spPr/>
      <dgm:t>
        <a:bodyPr/>
        <a:lstStyle/>
        <a:p>
          <a:endParaRPr lang="en-US"/>
        </a:p>
      </dgm:t>
    </dgm:pt>
    <dgm:pt modelId="{0DE1F640-613D-4022-9959-CDE40A734247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2000" b="1" i="0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Consistently Speak Positive</a:t>
          </a:r>
          <a:endParaRPr lang="en-US" sz="2000" b="1" i="0" dirty="0">
            <a:solidFill>
              <a:schemeClr val="bg2">
                <a:lumMod val="10000"/>
              </a:schemeClr>
            </a:solidFill>
            <a:latin typeface="Tahoma" pitchFamily="34" charset="0"/>
            <a:cs typeface="Tahoma" pitchFamily="34" charset="0"/>
          </a:endParaRPr>
        </a:p>
      </dgm:t>
    </dgm:pt>
    <dgm:pt modelId="{91D44F61-E514-4730-BBEE-E1F385EAC552}" type="parTrans" cxnId="{8C1A3B80-0F63-4C13-8053-E6514E98802F}">
      <dgm:prSet/>
      <dgm:spPr/>
      <dgm:t>
        <a:bodyPr/>
        <a:lstStyle/>
        <a:p>
          <a:endParaRPr lang="en-US"/>
        </a:p>
      </dgm:t>
    </dgm:pt>
    <dgm:pt modelId="{D29A688C-9DBE-436A-ACA4-C3F8AA8DD4B1}" type="sibTrans" cxnId="{8C1A3B80-0F63-4C13-8053-E6514E98802F}">
      <dgm:prSet/>
      <dgm:spPr/>
      <dgm:t>
        <a:bodyPr/>
        <a:lstStyle/>
        <a:p>
          <a:endParaRPr lang="en-US"/>
        </a:p>
      </dgm:t>
    </dgm:pt>
    <dgm:pt modelId="{2B85C0E9-694E-4736-9B5C-D9A3801CA7E0}">
      <dgm:prSet phldrT="[Text]" custT="1"/>
      <dgm:spPr>
        <a:solidFill>
          <a:schemeClr val="accent2">
            <a:lumMod val="50000"/>
          </a:schemeClr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4400" b="1" dirty="0" smtClean="0">
              <a:latin typeface="Tahoma" pitchFamily="34" charset="0"/>
              <a:cs typeface="Tahoma" pitchFamily="34" charset="0"/>
            </a:rPr>
            <a:t>Stay</a:t>
          </a:r>
          <a:endParaRPr lang="en-US" sz="4400" b="1" dirty="0">
            <a:latin typeface="Tahoma" pitchFamily="34" charset="0"/>
            <a:cs typeface="Tahoma" pitchFamily="34" charset="0"/>
          </a:endParaRPr>
        </a:p>
      </dgm:t>
    </dgm:pt>
    <dgm:pt modelId="{BC80A114-01DC-4A9E-8813-C98214A1B439}" type="parTrans" cxnId="{06AE5760-714F-4B0E-AD46-92EAE078C87A}">
      <dgm:prSet/>
      <dgm:spPr/>
      <dgm:t>
        <a:bodyPr/>
        <a:lstStyle/>
        <a:p>
          <a:endParaRPr lang="en-US"/>
        </a:p>
      </dgm:t>
    </dgm:pt>
    <dgm:pt modelId="{E221B192-DFFD-4EE2-8B46-493FF4CC95ED}" type="sibTrans" cxnId="{06AE5760-714F-4B0E-AD46-92EAE078C87A}">
      <dgm:prSet/>
      <dgm:spPr/>
      <dgm:t>
        <a:bodyPr/>
        <a:lstStyle/>
        <a:p>
          <a:endParaRPr lang="en-US"/>
        </a:p>
      </dgm:t>
    </dgm:pt>
    <dgm:pt modelId="{BC83B8FA-E888-4123-91AB-61258298C5B0}">
      <dgm:prSet phldrT="[Text]" custT="1"/>
      <dgm:spPr>
        <a:solidFill>
          <a:schemeClr val="accent2">
            <a:lumMod val="50000"/>
          </a:schemeClr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4400" b="1" dirty="0" smtClean="0">
              <a:latin typeface="Tahoma" pitchFamily="34" charset="0"/>
              <a:cs typeface="Tahoma" pitchFamily="34" charset="0"/>
            </a:rPr>
            <a:t>Strive</a:t>
          </a:r>
          <a:endParaRPr lang="en-US" sz="4400" b="1" dirty="0">
            <a:latin typeface="Tahoma" pitchFamily="34" charset="0"/>
            <a:cs typeface="Tahoma" pitchFamily="34" charset="0"/>
          </a:endParaRPr>
        </a:p>
      </dgm:t>
    </dgm:pt>
    <dgm:pt modelId="{AD7CD98E-08A5-49A7-9142-1173D24E5F31}" type="parTrans" cxnId="{3C99AB7B-C50A-4428-B673-A769AA55D43A}">
      <dgm:prSet/>
      <dgm:spPr/>
      <dgm:t>
        <a:bodyPr/>
        <a:lstStyle/>
        <a:p>
          <a:endParaRPr lang="en-US"/>
        </a:p>
      </dgm:t>
    </dgm:pt>
    <dgm:pt modelId="{A93E7DFF-8041-4EB9-8F2A-EE3314EB45F8}" type="sibTrans" cxnId="{3C99AB7B-C50A-4428-B673-A769AA55D43A}">
      <dgm:prSet/>
      <dgm:spPr/>
      <dgm:t>
        <a:bodyPr/>
        <a:lstStyle/>
        <a:p>
          <a:endParaRPr lang="en-US"/>
        </a:p>
      </dgm:t>
    </dgm:pt>
    <dgm:pt modelId="{093F2FF8-5244-4257-B836-00D41316EE03}">
      <dgm:prSet custT="1"/>
      <dgm:spPr>
        <a:solidFill>
          <a:schemeClr val="accent5">
            <a:lumMod val="60000"/>
            <a:lumOff val="40000"/>
            <a:alpha val="9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2000" b="1" i="0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Desire to be part of the </a:t>
          </a:r>
          <a:r>
            <a:rPr lang="en-US" sz="2000" b="1" i="0" dirty="0" err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Organisation</a:t>
          </a:r>
          <a:endParaRPr lang="en-US" sz="2000" b="1" i="0" dirty="0">
            <a:solidFill>
              <a:schemeClr val="bg2">
                <a:lumMod val="10000"/>
              </a:schemeClr>
            </a:solidFill>
            <a:latin typeface="Tahoma" pitchFamily="34" charset="0"/>
            <a:cs typeface="Tahoma" pitchFamily="34" charset="0"/>
          </a:endParaRPr>
        </a:p>
      </dgm:t>
    </dgm:pt>
    <dgm:pt modelId="{11741241-46AE-46B1-958A-1E366EFEE39F}" type="parTrans" cxnId="{679268C4-3989-4F1F-AD03-5924D9D1E094}">
      <dgm:prSet/>
      <dgm:spPr/>
      <dgm:t>
        <a:bodyPr/>
        <a:lstStyle/>
        <a:p>
          <a:endParaRPr lang="en-US"/>
        </a:p>
      </dgm:t>
    </dgm:pt>
    <dgm:pt modelId="{9936D95E-F9C2-473F-A1F2-8728085C5088}" type="sibTrans" cxnId="{679268C4-3989-4F1F-AD03-5924D9D1E094}">
      <dgm:prSet/>
      <dgm:spPr/>
      <dgm:t>
        <a:bodyPr/>
        <a:lstStyle/>
        <a:p>
          <a:endParaRPr lang="en-US"/>
        </a:p>
      </dgm:t>
    </dgm:pt>
    <dgm:pt modelId="{A6BCE7A2-57FE-47DB-A0AD-A2BEE84DB9C0}">
      <dgm:prSet custT="1"/>
      <dgm:spPr>
        <a:solidFill>
          <a:schemeClr val="accent5">
            <a:lumMod val="60000"/>
            <a:lumOff val="40000"/>
            <a:alpha val="9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2000" b="1" i="0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Reflect extra effort and </a:t>
          </a:r>
          <a:r>
            <a:rPr lang="en-US" sz="2000" b="1" i="0" dirty="0" err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behaviours</a:t>
          </a:r>
          <a:r>
            <a:rPr lang="en-US" sz="2000" b="1" i="0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 for </a:t>
          </a:r>
          <a:r>
            <a:rPr lang="en-US" sz="2000" b="1" i="0" dirty="0" err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Organisation</a:t>
          </a:r>
          <a:r>
            <a:rPr lang="en-US" sz="2000" b="1" i="0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 Success</a:t>
          </a:r>
          <a:endParaRPr lang="en-US" sz="2000" b="1" i="1" dirty="0">
            <a:solidFill>
              <a:schemeClr val="bg2">
                <a:lumMod val="10000"/>
              </a:schemeClr>
            </a:solidFill>
            <a:latin typeface="Tahoma" pitchFamily="34" charset="0"/>
            <a:cs typeface="Tahoma" pitchFamily="34" charset="0"/>
          </a:endParaRPr>
        </a:p>
      </dgm:t>
    </dgm:pt>
    <dgm:pt modelId="{A5926AC3-0A64-4AC9-BDB3-A5D13835CAAF}" type="parTrans" cxnId="{82C0E549-9BC2-4C81-87C1-BC1DD49F32FD}">
      <dgm:prSet/>
      <dgm:spPr/>
      <dgm:t>
        <a:bodyPr/>
        <a:lstStyle/>
        <a:p>
          <a:endParaRPr lang="en-US"/>
        </a:p>
      </dgm:t>
    </dgm:pt>
    <dgm:pt modelId="{7852E03B-7C79-45F4-87EE-FABD45D5928D}" type="sibTrans" cxnId="{82C0E549-9BC2-4C81-87C1-BC1DD49F32FD}">
      <dgm:prSet/>
      <dgm:spPr/>
      <dgm:t>
        <a:bodyPr/>
        <a:lstStyle/>
        <a:p>
          <a:endParaRPr lang="en-US"/>
        </a:p>
      </dgm:t>
    </dgm:pt>
    <dgm:pt modelId="{C1EFCBDB-2C02-4DD3-9A82-54071299A620}" type="pres">
      <dgm:prSet presAssocID="{7ADB8F22-45AD-4CF2-A7AE-F3ECDDAEBD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D738B0-86E8-4AFF-B294-8C7018E0EE21}" type="pres">
      <dgm:prSet presAssocID="{1F3D3BBF-CB62-4907-81DB-A91DC8A4038E}" presName="linNode" presStyleCnt="0"/>
      <dgm:spPr/>
    </dgm:pt>
    <dgm:pt modelId="{49AE7595-1C6A-41DA-8B4D-77F6CA9C48B4}" type="pres">
      <dgm:prSet presAssocID="{1F3D3BBF-CB62-4907-81DB-A91DC8A4038E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080152-B7D1-4EB8-9B11-98EB44303681}" type="pres">
      <dgm:prSet presAssocID="{1F3D3BBF-CB62-4907-81DB-A91DC8A4038E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BF3BEF-A811-4B4B-AF34-045E19AFE671}" type="pres">
      <dgm:prSet presAssocID="{9BA0CE0E-DD97-4DA2-BF85-DC5952680CFE}" presName="sp" presStyleCnt="0"/>
      <dgm:spPr/>
    </dgm:pt>
    <dgm:pt modelId="{E0DB384C-FAAD-4A95-9B05-4A4309ABA143}" type="pres">
      <dgm:prSet presAssocID="{2B85C0E9-694E-4736-9B5C-D9A3801CA7E0}" presName="linNode" presStyleCnt="0"/>
      <dgm:spPr/>
    </dgm:pt>
    <dgm:pt modelId="{CF4ACBA9-5AA9-4277-BB21-EA10E849A23E}" type="pres">
      <dgm:prSet presAssocID="{2B85C0E9-694E-4736-9B5C-D9A3801CA7E0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C7429C-C023-4E75-B820-51561C33B875}" type="pres">
      <dgm:prSet presAssocID="{2B85C0E9-694E-4736-9B5C-D9A3801CA7E0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107A3E-E375-4866-85F7-9C06C1901A90}" type="pres">
      <dgm:prSet presAssocID="{E221B192-DFFD-4EE2-8B46-493FF4CC95ED}" presName="sp" presStyleCnt="0"/>
      <dgm:spPr/>
    </dgm:pt>
    <dgm:pt modelId="{92E58E5E-61CD-4AA9-9B4D-087B8A44B7CA}" type="pres">
      <dgm:prSet presAssocID="{BC83B8FA-E888-4123-91AB-61258298C5B0}" presName="linNode" presStyleCnt="0"/>
      <dgm:spPr/>
    </dgm:pt>
    <dgm:pt modelId="{4406E3BC-C5D3-412B-AA6D-5A6F65098917}" type="pres">
      <dgm:prSet presAssocID="{BC83B8FA-E888-4123-91AB-61258298C5B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8B544-BDC1-462F-9759-2DC1EE4B00C3}" type="pres">
      <dgm:prSet presAssocID="{BC83B8FA-E888-4123-91AB-61258298C5B0}" presName="descendantText" presStyleLbl="alignAccFollowNode1" presStyleIdx="2" presStyleCnt="3" custLinFactNeighborX="-5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DC67A1-7CE9-4DA6-9E74-7FD2CF26BE52}" type="presOf" srcId="{A6BCE7A2-57FE-47DB-A0AD-A2BEE84DB9C0}" destId="{84B8B544-BDC1-462F-9759-2DC1EE4B00C3}" srcOrd="0" destOrd="0" presId="urn:microsoft.com/office/officeart/2005/8/layout/vList5"/>
    <dgm:cxn modelId="{C35A9481-3131-4646-A1DD-C8DF6E5D3792}" type="presOf" srcId="{7ADB8F22-45AD-4CF2-A7AE-F3ECDDAEBDE9}" destId="{C1EFCBDB-2C02-4DD3-9A82-54071299A620}" srcOrd="0" destOrd="0" presId="urn:microsoft.com/office/officeart/2005/8/layout/vList5"/>
    <dgm:cxn modelId="{D028AAE7-0267-4699-A9B4-CF49B20AAFDF}" srcId="{7ADB8F22-45AD-4CF2-A7AE-F3ECDDAEBDE9}" destId="{1F3D3BBF-CB62-4907-81DB-A91DC8A4038E}" srcOrd="0" destOrd="0" parTransId="{8F4A9C52-D994-49DD-9253-3195DFF5378A}" sibTransId="{9BA0CE0E-DD97-4DA2-BF85-DC5952680CFE}"/>
    <dgm:cxn modelId="{679268C4-3989-4F1F-AD03-5924D9D1E094}" srcId="{2B85C0E9-694E-4736-9B5C-D9A3801CA7E0}" destId="{093F2FF8-5244-4257-B836-00D41316EE03}" srcOrd="0" destOrd="0" parTransId="{11741241-46AE-46B1-958A-1E366EFEE39F}" sibTransId="{9936D95E-F9C2-473F-A1F2-8728085C5088}"/>
    <dgm:cxn modelId="{EFACC6F8-5595-4FD9-B23A-89D51499A35E}" type="presOf" srcId="{BC83B8FA-E888-4123-91AB-61258298C5B0}" destId="{4406E3BC-C5D3-412B-AA6D-5A6F65098917}" srcOrd="0" destOrd="0" presId="urn:microsoft.com/office/officeart/2005/8/layout/vList5"/>
    <dgm:cxn modelId="{30692BDA-EF89-4B8B-B0CA-C5DB8ADA46C4}" type="presOf" srcId="{1F3D3BBF-CB62-4907-81DB-A91DC8A4038E}" destId="{49AE7595-1C6A-41DA-8B4D-77F6CA9C48B4}" srcOrd="0" destOrd="0" presId="urn:microsoft.com/office/officeart/2005/8/layout/vList5"/>
    <dgm:cxn modelId="{516C22F8-E570-4FAD-85AB-E71E3A9104A3}" type="presOf" srcId="{0DE1F640-613D-4022-9959-CDE40A734247}" destId="{CD080152-B7D1-4EB8-9B11-98EB44303681}" srcOrd="0" destOrd="0" presId="urn:microsoft.com/office/officeart/2005/8/layout/vList5"/>
    <dgm:cxn modelId="{17BE2635-8269-44BB-BBAF-872082DC4120}" type="presOf" srcId="{2B85C0E9-694E-4736-9B5C-D9A3801CA7E0}" destId="{CF4ACBA9-5AA9-4277-BB21-EA10E849A23E}" srcOrd="0" destOrd="0" presId="urn:microsoft.com/office/officeart/2005/8/layout/vList5"/>
    <dgm:cxn modelId="{06AE5760-714F-4B0E-AD46-92EAE078C87A}" srcId="{7ADB8F22-45AD-4CF2-A7AE-F3ECDDAEBDE9}" destId="{2B85C0E9-694E-4736-9B5C-D9A3801CA7E0}" srcOrd="1" destOrd="0" parTransId="{BC80A114-01DC-4A9E-8813-C98214A1B439}" sibTransId="{E221B192-DFFD-4EE2-8B46-493FF4CC95ED}"/>
    <dgm:cxn modelId="{8C1A3B80-0F63-4C13-8053-E6514E98802F}" srcId="{1F3D3BBF-CB62-4907-81DB-A91DC8A4038E}" destId="{0DE1F640-613D-4022-9959-CDE40A734247}" srcOrd="0" destOrd="0" parTransId="{91D44F61-E514-4730-BBEE-E1F385EAC552}" sibTransId="{D29A688C-9DBE-436A-ACA4-C3F8AA8DD4B1}"/>
    <dgm:cxn modelId="{82C0E549-9BC2-4C81-87C1-BC1DD49F32FD}" srcId="{BC83B8FA-E888-4123-91AB-61258298C5B0}" destId="{A6BCE7A2-57FE-47DB-A0AD-A2BEE84DB9C0}" srcOrd="0" destOrd="0" parTransId="{A5926AC3-0A64-4AC9-BDB3-A5D13835CAAF}" sibTransId="{7852E03B-7C79-45F4-87EE-FABD45D5928D}"/>
    <dgm:cxn modelId="{7AB2F65B-5905-47DC-9128-010C76563303}" type="presOf" srcId="{093F2FF8-5244-4257-B836-00D41316EE03}" destId="{0DC7429C-C023-4E75-B820-51561C33B875}" srcOrd="0" destOrd="0" presId="urn:microsoft.com/office/officeart/2005/8/layout/vList5"/>
    <dgm:cxn modelId="{3C99AB7B-C50A-4428-B673-A769AA55D43A}" srcId="{7ADB8F22-45AD-4CF2-A7AE-F3ECDDAEBDE9}" destId="{BC83B8FA-E888-4123-91AB-61258298C5B0}" srcOrd="2" destOrd="0" parTransId="{AD7CD98E-08A5-49A7-9142-1173D24E5F31}" sibTransId="{A93E7DFF-8041-4EB9-8F2A-EE3314EB45F8}"/>
    <dgm:cxn modelId="{FD02F674-FCB2-4239-877D-DE6E70C52A5D}" type="presParOf" srcId="{C1EFCBDB-2C02-4DD3-9A82-54071299A620}" destId="{EDD738B0-86E8-4AFF-B294-8C7018E0EE21}" srcOrd="0" destOrd="0" presId="urn:microsoft.com/office/officeart/2005/8/layout/vList5"/>
    <dgm:cxn modelId="{0A541DFA-EE3F-47E0-BFE0-BA11EFE12A44}" type="presParOf" srcId="{EDD738B0-86E8-4AFF-B294-8C7018E0EE21}" destId="{49AE7595-1C6A-41DA-8B4D-77F6CA9C48B4}" srcOrd="0" destOrd="0" presId="urn:microsoft.com/office/officeart/2005/8/layout/vList5"/>
    <dgm:cxn modelId="{F543BB00-DA4E-41D5-99B3-16383755257E}" type="presParOf" srcId="{EDD738B0-86E8-4AFF-B294-8C7018E0EE21}" destId="{CD080152-B7D1-4EB8-9B11-98EB44303681}" srcOrd="1" destOrd="0" presId="urn:microsoft.com/office/officeart/2005/8/layout/vList5"/>
    <dgm:cxn modelId="{16391144-E2C7-4C99-B578-DE19628EA465}" type="presParOf" srcId="{C1EFCBDB-2C02-4DD3-9A82-54071299A620}" destId="{54BF3BEF-A811-4B4B-AF34-045E19AFE671}" srcOrd="1" destOrd="0" presId="urn:microsoft.com/office/officeart/2005/8/layout/vList5"/>
    <dgm:cxn modelId="{694E4908-D35F-4AEE-9EEC-9CC7410F5BA1}" type="presParOf" srcId="{C1EFCBDB-2C02-4DD3-9A82-54071299A620}" destId="{E0DB384C-FAAD-4A95-9B05-4A4309ABA143}" srcOrd="2" destOrd="0" presId="urn:microsoft.com/office/officeart/2005/8/layout/vList5"/>
    <dgm:cxn modelId="{F0D0453F-5499-47F0-B1E2-AE34F02EB90A}" type="presParOf" srcId="{E0DB384C-FAAD-4A95-9B05-4A4309ABA143}" destId="{CF4ACBA9-5AA9-4277-BB21-EA10E849A23E}" srcOrd="0" destOrd="0" presId="urn:microsoft.com/office/officeart/2005/8/layout/vList5"/>
    <dgm:cxn modelId="{B7CBD15A-00E9-41F0-8E4D-4A6E560F7497}" type="presParOf" srcId="{E0DB384C-FAAD-4A95-9B05-4A4309ABA143}" destId="{0DC7429C-C023-4E75-B820-51561C33B875}" srcOrd="1" destOrd="0" presId="urn:microsoft.com/office/officeart/2005/8/layout/vList5"/>
    <dgm:cxn modelId="{3EA0FAF9-DF19-4808-9B2C-5C1DACBA4726}" type="presParOf" srcId="{C1EFCBDB-2C02-4DD3-9A82-54071299A620}" destId="{C3107A3E-E375-4866-85F7-9C06C1901A90}" srcOrd="3" destOrd="0" presId="urn:microsoft.com/office/officeart/2005/8/layout/vList5"/>
    <dgm:cxn modelId="{51ECEC78-9884-45B6-B186-35BE1B9F13F7}" type="presParOf" srcId="{C1EFCBDB-2C02-4DD3-9A82-54071299A620}" destId="{92E58E5E-61CD-4AA9-9B4D-087B8A44B7CA}" srcOrd="4" destOrd="0" presId="urn:microsoft.com/office/officeart/2005/8/layout/vList5"/>
    <dgm:cxn modelId="{134D7943-5492-4E42-B8C5-D36373A36938}" type="presParOf" srcId="{92E58E5E-61CD-4AA9-9B4D-087B8A44B7CA}" destId="{4406E3BC-C5D3-412B-AA6D-5A6F65098917}" srcOrd="0" destOrd="0" presId="urn:microsoft.com/office/officeart/2005/8/layout/vList5"/>
    <dgm:cxn modelId="{51922131-A7FA-4EE0-8095-2C2362BCD67E}" type="presParOf" srcId="{92E58E5E-61CD-4AA9-9B4D-087B8A44B7CA}" destId="{84B8B544-BDC1-462F-9759-2DC1EE4B00C3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197D2F-47C3-41AA-A6F5-0EDAF623C026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</dgm:pt>
    <dgm:pt modelId="{3B4564BD-717E-474C-8CA3-F6597A858AD9}">
      <dgm:prSet phldrT="[Text]" custT="1"/>
      <dgm:spPr/>
      <dgm:t>
        <a:bodyPr/>
        <a:lstStyle/>
        <a:p>
          <a:r>
            <a:rPr lang="en-US" sz="4000" dirty="0" smtClean="0">
              <a:latin typeface="Tahoma" pitchFamily="34" charset="0"/>
              <a:cs typeface="Tahoma" pitchFamily="34" charset="0"/>
            </a:rPr>
            <a:t>Highly Engaged</a:t>
          </a:r>
          <a:endParaRPr lang="en-US" sz="4000" dirty="0">
            <a:latin typeface="Tahoma" pitchFamily="34" charset="0"/>
            <a:cs typeface="Tahoma" pitchFamily="34" charset="0"/>
          </a:endParaRPr>
        </a:p>
      </dgm:t>
    </dgm:pt>
    <dgm:pt modelId="{F32E3465-7922-4A66-95A8-3066BA805DCB}" type="parTrans" cxnId="{48BB8087-D385-47DE-9860-772FA1193376}">
      <dgm:prSet/>
      <dgm:spPr/>
      <dgm:t>
        <a:bodyPr/>
        <a:lstStyle/>
        <a:p>
          <a:endParaRPr lang="en-US"/>
        </a:p>
      </dgm:t>
    </dgm:pt>
    <dgm:pt modelId="{90F44DBF-F6EC-406C-99A7-AE8F52526A5C}" type="sibTrans" cxnId="{48BB8087-D385-47DE-9860-772FA1193376}">
      <dgm:prSet/>
      <dgm:spPr/>
      <dgm:t>
        <a:bodyPr/>
        <a:lstStyle/>
        <a:p>
          <a:endParaRPr lang="en-US"/>
        </a:p>
      </dgm:t>
    </dgm:pt>
    <dgm:pt modelId="{3745B654-42B3-4E59-906B-0B638479467C}">
      <dgm:prSet phldrT="[Text]" custT="1"/>
      <dgm:spPr/>
      <dgm:t>
        <a:bodyPr/>
        <a:lstStyle/>
        <a:p>
          <a:r>
            <a:rPr lang="en-US" sz="4000" dirty="0" smtClean="0">
              <a:latin typeface="Tahoma" pitchFamily="34" charset="0"/>
              <a:cs typeface="Tahoma" pitchFamily="34" charset="0"/>
            </a:rPr>
            <a:t>Not Engaged</a:t>
          </a:r>
          <a:endParaRPr lang="en-US" sz="4000" dirty="0">
            <a:latin typeface="Tahoma" pitchFamily="34" charset="0"/>
            <a:cs typeface="Tahoma" pitchFamily="34" charset="0"/>
          </a:endParaRPr>
        </a:p>
      </dgm:t>
    </dgm:pt>
    <dgm:pt modelId="{67F39869-7925-4FE7-AC9E-1CEDD70E853C}" type="parTrans" cxnId="{CABEFBFC-7AFA-45CB-9B62-89E4120B28B6}">
      <dgm:prSet/>
      <dgm:spPr/>
      <dgm:t>
        <a:bodyPr/>
        <a:lstStyle/>
        <a:p>
          <a:endParaRPr lang="en-US"/>
        </a:p>
      </dgm:t>
    </dgm:pt>
    <dgm:pt modelId="{64CFCB36-A17E-40F3-9ADB-AADD78FBFFD9}" type="sibTrans" cxnId="{CABEFBFC-7AFA-45CB-9B62-89E4120B28B6}">
      <dgm:prSet/>
      <dgm:spPr/>
      <dgm:t>
        <a:bodyPr/>
        <a:lstStyle/>
        <a:p>
          <a:endParaRPr lang="en-US"/>
        </a:p>
      </dgm:t>
    </dgm:pt>
    <dgm:pt modelId="{F4F2E314-804F-460F-BC72-70951BE51C16}">
      <dgm:prSet phldrT="[Text]" custT="1"/>
      <dgm:spPr/>
      <dgm:t>
        <a:bodyPr/>
        <a:lstStyle/>
        <a:p>
          <a:r>
            <a:rPr lang="en-US" sz="4000" dirty="0" smtClean="0">
              <a:latin typeface="Tahoma" pitchFamily="34" charset="0"/>
              <a:cs typeface="Tahoma" pitchFamily="34" charset="0"/>
            </a:rPr>
            <a:t>Disengaged</a:t>
          </a:r>
          <a:endParaRPr lang="en-US" sz="4000" dirty="0">
            <a:latin typeface="Tahoma" pitchFamily="34" charset="0"/>
            <a:cs typeface="Tahoma" pitchFamily="34" charset="0"/>
          </a:endParaRPr>
        </a:p>
      </dgm:t>
    </dgm:pt>
    <dgm:pt modelId="{FA54E41B-F614-4974-9108-1A0EB287704B}" type="parTrans" cxnId="{E92CB7C4-F9BD-4B88-96F8-447D19B91885}">
      <dgm:prSet/>
      <dgm:spPr/>
      <dgm:t>
        <a:bodyPr/>
        <a:lstStyle/>
        <a:p>
          <a:endParaRPr lang="en-US"/>
        </a:p>
      </dgm:t>
    </dgm:pt>
    <dgm:pt modelId="{D400A2BA-A4EF-490B-BF97-BDCBDA4FAEC8}" type="sibTrans" cxnId="{E92CB7C4-F9BD-4B88-96F8-447D19B91885}">
      <dgm:prSet/>
      <dgm:spPr/>
      <dgm:t>
        <a:bodyPr/>
        <a:lstStyle/>
        <a:p>
          <a:endParaRPr lang="en-US"/>
        </a:p>
      </dgm:t>
    </dgm:pt>
    <dgm:pt modelId="{17BB8E4E-FA47-428F-B619-C8C8FDB79393}" type="pres">
      <dgm:prSet presAssocID="{E9197D2F-47C3-41AA-A6F5-0EDAF623C026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E47A4C18-B695-4CA0-8BBA-4754AD00A636}" type="pres">
      <dgm:prSet presAssocID="{3B4564BD-717E-474C-8CA3-F6597A858AD9}" presName="circle1" presStyleLbl="node1" presStyleIdx="0" presStyleCnt="3"/>
      <dgm:spPr>
        <a:solidFill>
          <a:srgbClr val="00B050"/>
        </a:solidFill>
        <a:scene3d>
          <a:camera prst="orthographicFront"/>
          <a:lightRig rig="threePt" dir="t"/>
        </a:scene3d>
        <a:sp3d>
          <a:bevelT/>
        </a:sp3d>
      </dgm:spPr>
    </dgm:pt>
    <dgm:pt modelId="{853BAD71-DB8E-48C5-9583-8CFB816FA407}" type="pres">
      <dgm:prSet presAssocID="{3B4564BD-717E-474C-8CA3-F6597A858AD9}" presName="space" presStyleCnt="0"/>
      <dgm:spPr/>
    </dgm:pt>
    <dgm:pt modelId="{505AD37E-80D6-413C-A444-96CABCB4D4B4}" type="pres">
      <dgm:prSet presAssocID="{3B4564BD-717E-474C-8CA3-F6597A858AD9}" presName="rect1" presStyleLbl="alignAcc1" presStyleIdx="0" presStyleCnt="3"/>
      <dgm:spPr/>
      <dgm:t>
        <a:bodyPr/>
        <a:lstStyle/>
        <a:p>
          <a:endParaRPr lang="en-US"/>
        </a:p>
      </dgm:t>
    </dgm:pt>
    <dgm:pt modelId="{B15F6164-ABA9-4D35-8165-6B6EFA59BB67}" type="pres">
      <dgm:prSet presAssocID="{3745B654-42B3-4E59-906B-0B638479467C}" presName="vertSpace2" presStyleLbl="node1" presStyleIdx="0" presStyleCnt="3"/>
      <dgm:spPr/>
    </dgm:pt>
    <dgm:pt modelId="{EAF240B3-D10D-4341-B2B7-517D663B7645}" type="pres">
      <dgm:prSet presAssocID="{3745B654-42B3-4E59-906B-0B638479467C}" presName="circle2" presStyleLbl="node1" presStyleIdx="1" presStyleCnt="3"/>
      <dgm:spPr>
        <a:solidFill>
          <a:srgbClr val="FF6600"/>
        </a:solidFill>
        <a:scene3d>
          <a:camera prst="orthographicFront"/>
          <a:lightRig rig="threePt" dir="t"/>
        </a:scene3d>
        <a:sp3d>
          <a:bevelT/>
        </a:sp3d>
      </dgm:spPr>
    </dgm:pt>
    <dgm:pt modelId="{DE11EC9E-4538-4756-AA8B-441E36DCD6AC}" type="pres">
      <dgm:prSet presAssocID="{3745B654-42B3-4E59-906B-0B638479467C}" presName="rect2" presStyleLbl="alignAcc1" presStyleIdx="1" presStyleCnt="3"/>
      <dgm:spPr/>
      <dgm:t>
        <a:bodyPr/>
        <a:lstStyle/>
        <a:p>
          <a:endParaRPr lang="en-US"/>
        </a:p>
      </dgm:t>
    </dgm:pt>
    <dgm:pt modelId="{E1F2E374-959D-4D65-A63C-131F8CD92CD5}" type="pres">
      <dgm:prSet presAssocID="{F4F2E314-804F-460F-BC72-70951BE51C16}" presName="vertSpace3" presStyleLbl="node1" presStyleIdx="1" presStyleCnt="3"/>
      <dgm:spPr/>
    </dgm:pt>
    <dgm:pt modelId="{30EFD94B-EA33-4FD9-B27D-ED8A325970FB}" type="pres">
      <dgm:prSet presAssocID="{F4F2E314-804F-460F-BC72-70951BE51C16}" presName="circle3" presStyleLbl="node1" presStyleIdx="2" presStyleCnt="3"/>
      <dgm:spPr>
        <a:solidFill>
          <a:srgbClr val="FF0000"/>
        </a:solidFill>
        <a:ln>
          <a:solidFill>
            <a:srgbClr val="C00000"/>
          </a:solidFill>
        </a:ln>
        <a:scene3d>
          <a:camera prst="orthographicFront"/>
          <a:lightRig rig="threePt" dir="t"/>
        </a:scene3d>
        <a:sp3d>
          <a:bevelT/>
        </a:sp3d>
      </dgm:spPr>
    </dgm:pt>
    <dgm:pt modelId="{00B9D866-F6EF-4EA5-B919-62666C5EBC3F}" type="pres">
      <dgm:prSet presAssocID="{F4F2E314-804F-460F-BC72-70951BE51C16}" presName="rect3" presStyleLbl="alignAcc1" presStyleIdx="2" presStyleCnt="3"/>
      <dgm:spPr/>
      <dgm:t>
        <a:bodyPr/>
        <a:lstStyle/>
        <a:p>
          <a:endParaRPr lang="en-US"/>
        </a:p>
      </dgm:t>
    </dgm:pt>
    <dgm:pt modelId="{039D2CD9-6534-43D0-A393-3C8BDC057311}" type="pres">
      <dgm:prSet presAssocID="{3B4564BD-717E-474C-8CA3-F6597A858AD9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A1A29B-FBE5-46F0-9F85-0FE21CEE35C5}" type="pres">
      <dgm:prSet presAssocID="{3745B654-42B3-4E59-906B-0B638479467C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830258-7ADB-4255-8200-8B8A17D7D031}" type="pres">
      <dgm:prSet presAssocID="{F4F2E314-804F-460F-BC72-70951BE51C16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0D109B-8C12-4FE4-9A72-C20BBE70C263}" type="presOf" srcId="{3B4564BD-717E-474C-8CA3-F6597A858AD9}" destId="{505AD37E-80D6-413C-A444-96CABCB4D4B4}" srcOrd="0" destOrd="0" presId="urn:microsoft.com/office/officeart/2005/8/layout/target3"/>
    <dgm:cxn modelId="{E92CB7C4-F9BD-4B88-96F8-447D19B91885}" srcId="{E9197D2F-47C3-41AA-A6F5-0EDAF623C026}" destId="{F4F2E314-804F-460F-BC72-70951BE51C16}" srcOrd="2" destOrd="0" parTransId="{FA54E41B-F614-4974-9108-1A0EB287704B}" sibTransId="{D400A2BA-A4EF-490B-BF97-BDCBDA4FAEC8}"/>
    <dgm:cxn modelId="{D03E3F50-28DE-4CAB-8A2B-6991001B1E4C}" type="presOf" srcId="{E9197D2F-47C3-41AA-A6F5-0EDAF623C026}" destId="{17BB8E4E-FA47-428F-B619-C8C8FDB79393}" srcOrd="0" destOrd="0" presId="urn:microsoft.com/office/officeart/2005/8/layout/target3"/>
    <dgm:cxn modelId="{8483C437-DA08-419F-9638-9B4754D73B7F}" type="presOf" srcId="{F4F2E314-804F-460F-BC72-70951BE51C16}" destId="{00B9D866-F6EF-4EA5-B919-62666C5EBC3F}" srcOrd="0" destOrd="0" presId="urn:microsoft.com/office/officeart/2005/8/layout/target3"/>
    <dgm:cxn modelId="{CABEFBFC-7AFA-45CB-9B62-89E4120B28B6}" srcId="{E9197D2F-47C3-41AA-A6F5-0EDAF623C026}" destId="{3745B654-42B3-4E59-906B-0B638479467C}" srcOrd="1" destOrd="0" parTransId="{67F39869-7925-4FE7-AC9E-1CEDD70E853C}" sibTransId="{64CFCB36-A17E-40F3-9ADB-AADD78FBFFD9}"/>
    <dgm:cxn modelId="{48BB8087-D385-47DE-9860-772FA1193376}" srcId="{E9197D2F-47C3-41AA-A6F5-0EDAF623C026}" destId="{3B4564BD-717E-474C-8CA3-F6597A858AD9}" srcOrd="0" destOrd="0" parTransId="{F32E3465-7922-4A66-95A8-3066BA805DCB}" sibTransId="{90F44DBF-F6EC-406C-99A7-AE8F52526A5C}"/>
    <dgm:cxn modelId="{DC89A0B5-D8ED-4E6B-99FD-49D0D7DFBC8D}" type="presOf" srcId="{3B4564BD-717E-474C-8CA3-F6597A858AD9}" destId="{039D2CD9-6534-43D0-A393-3C8BDC057311}" srcOrd="1" destOrd="0" presId="urn:microsoft.com/office/officeart/2005/8/layout/target3"/>
    <dgm:cxn modelId="{EA2B5168-B152-4F18-9480-2B6F41854398}" type="presOf" srcId="{3745B654-42B3-4E59-906B-0B638479467C}" destId="{1BA1A29B-FBE5-46F0-9F85-0FE21CEE35C5}" srcOrd="1" destOrd="0" presId="urn:microsoft.com/office/officeart/2005/8/layout/target3"/>
    <dgm:cxn modelId="{38905664-CECC-41FD-AB68-282EFCE9E86A}" type="presOf" srcId="{3745B654-42B3-4E59-906B-0B638479467C}" destId="{DE11EC9E-4538-4756-AA8B-441E36DCD6AC}" srcOrd="0" destOrd="0" presId="urn:microsoft.com/office/officeart/2005/8/layout/target3"/>
    <dgm:cxn modelId="{5F81F052-8133-41FD-9777-17C79120F69E}" type="presOf" srcId="{F4F2E314-804F-460F-BC72-70951BE51C16}" destId="{AE830258-7ADB-4255-8200-8B8A17D7D031}" srcOrd="1" destOrd="0" presId="urn:microsoft.com/office/officeart/2005/8/layout/target3"/>
    <dgm:cxn modelId="{BF5833FE-045D-4295-9131-6014463D2AC9}" type="presParOf" srcId="{17BB8E4E-FA47-428F-B619-C8C8FDB79393}" destId="{E47A4C18-B695-4CA0-8BBA-4754AD00A636}" srcOrd="0" destOrd="0" presId="urn:microsoft.com/office/officeart/2005/8/layout/target3"/>
    <dgm:cxn modelId="{73C96A8B-8918-47C1-B14F-ED26DC7C6758}" type="presParOf" srcId="{17BB8E4E-FA47-428F-B619-C8C8FDB79393}" destId="{853BAD71-DB8E-48C5-9583-8CFB816FA407}" srcOrd="1" destOrd="0" presId="urn:microsoft.com/office/officeart/2005/8/layout/target3"/>
    <dgm:cxn modelId="{F62D5CBD-412F-4D9A-9404-EA8C28FAAE97}" type="presParOf" srcId="{17BB8E4E-FA47-428F-B619-C8C8FDB79393}" destId="{505AD37E-80D6-413C-A444-96CABCB4D4B4}" srcOrd="2" destOrd="0" presId="urn:microsoft.com/office/officeart/2005/8/layout/target3"/>
    <dgm:cxn modelId="{4F5DD6BE-D73A-4056-965A-D0C779C7F0A1}" type="presParOf" srcId="{17BB8E4E-FA47-428F-B619-C8C8FDB79393}" destId="{B15F6164-ABA9-4D35-8165-6B6EFA59BB67}" srcOrd="3" destOrd="0" presId="urn:microsoft.com/office/officeart/2005/8/layout/target3"/>
    <dgm:cxn modelId="{786FAF75-5954-43EE-9DA9-241BF1FFD4FF}" type="presParOf" srcId="{17BB8E4E-FA47-428F-B619-C8C8FDB79393}" destId="{EAF240B3-D10D-4341-B2B7-517D663B7645}" srcOrd="4" destOrd="0" presId="urn:microsoft.com/office/officeart/2005/8/layout/target3"/>
    <dgm:cxn modelId="{974515CE-6D20-4FFD-8395-794D0AD5669B}" type="presParOf" srcId="{17BB8E4E-FA47-428F-B619-C8C8FDB79393}" destId="{DE11EC9E-4538-4756-AA8B-441E36DCD6AC}" srcOrd="5" destOrd="0" presId="urn:microsoft.com/office/officeart/2005/8/layout/target3"/>
    <dgm:cxn modelId="{C80548EB-99C9-4DB0-8C79-9CCC578266E4}" type="presParOf" srcId="{17BB8E4E-FA47-428F-B619-C8C8FDB79393}" destId="{E1F2E374-959D-4D65-A63C-131F8CD92CD5}" srcOrd="6" destOrd="0" presId="urn:microsoft.com/office/officeart/2005/8/layout/target3"/>
    <dgm:cxn modelId="{AEDEB380-C8BA-407D-8EDB-DAFD6E597A9C}" type="presParOf" srcId="{17BB8E4E-FA47-428F-B619-C8C8FDB79393}" destId="{30EFD94B-EA33-4FD9-B27D-ED8A325970FB}" srcOrd="7" destOrd="0" presId="urn:microsoft.com/office/officeart/2005/8/layout/target3"/>
    <dgm:cxn modelId="{E6BD68B6-FAE5-4DF7-81B7-CB4118C5B6BC}" type="presParOf" srcId="{17BB8E4E-FA47-428F-B619-C8C8FDB79393}" destId="{00B9D866-F6EF-4EA5-B919-62666C5EBC3F}" srcOrd="8" destOrd="0" presId="urn:microsoft.com/office/officeart/2005/8/layout/target3"/>
    <dgm:cxn modelId="{B2806636-4DE3-4867-BC29-AA7A3C5A4378}" type="presParOf" srcId="{17BB8E4E-FA47-428F-B619-C8C8FDB79393}" destId="{039D2CD9-6534-43D0-A393-3C8BDC057311}" srcOrd="9" destOrd="0" presId="urn:microsoft.com/office/officeart/2005/8/layout/target3"/>
    <dgm:cxn modelId="{FC98D7BF-F9F3-4B64-A142-4BCD03754267}" type="presParOf" srcId="{17BB8E4E-FA47-428F-B619-C8C8FDB79393}" destId="{1BA1A29B-FBE5-46F0-9F85-0FE21CEE35C5}" srcOrd="10" destOrd="0" presId="urn:microsoft.com/office/officeart/2005/8/layout/target3"/>
    <dgm:cxn modelId="{FF1938DD-51FB-4082-8587-32C2D3F06913}" type="presParOf" srcId="{17BB8E4E-FA47-428F-B619-C8C8FDB79393}" destId="{AE830258-7ADB-4255-8200-8B8A17D7D031}" srcOrd="11" destOrd="0" presId="urn:microsoft.com/office/officeart/2005/8/layout/targe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001CE0-514F-4398-9686-AF7610B5420B}" type="doc">
      <dgm:prSet loTypeId="urn:microsoft.com/office/officeart/2005/8/layout/matrix2" loCatId="matrix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372E2FD-565E-4CB3-BCD8-9F02D7025BCC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Engaged </a:t>
          </a:r>
        </a:p>
        <a:p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but not </a:t>
          </a:r>
        </a:p>
        <a:p>
          <a:r>
            <a:rPr lang="en-US" sz="2000" b="1" dirty="0" err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commited</a:t>
          </a:r>
          <a:endParaRPr lang="en-US" sz="2000" b="1" dirty="0">
            <a:solidFill>
              <a:schemeClr val="bg2">
                <a:lumMod val="10000"/>
              </a:schemeClr>
            </a:solidFill>
            <a:latin typeface="Tahoma" pitchFamily="34" charset="0"/>
            <a:cs typeface="Tahoma" pitchFamily="34" charset="0"/>
          </a:endParaRPr>
        </a:p>
      </dgm:t>
    </dgm:pt>
    <dgm:pt modelId="{8FC322EE-8DD2-49D2-B619-AFBDAD37A9A7}" type="parTrans" cxnId="{C6BF15EB-51B7-4FB2-85DE-FEA60DE8D0C0}">
      <dgm:prSet/>
      <dgm:spPr/>
      <dgm:t>
        <a:bodyPr/>
        <a:lstStyle/>
        <a:p>
          <a:endParaRPr lang="en-US"/>
        </a:p>
      </dgm:t>
    </dgm:pt>
    <dgm:pt modelId="{109164B9-7E24-48BB-8F2F-1B12655CC64F}" type="sibTrans" cxnId="{C6BF15EB-51B7-4FB2-85DE-FEA60DE8D0C0}">
      <dgm:prSet/>
      <dgm:spPr/>
      <dgm:t>
        <a:bodyPr/>
        <a:lstStyle/>
        <a:p>
          <a:endParaRPr lang="en-US"/>
        </a:p>
      </dgm:t>
    </dgm:pt>
    <dgm:pt modelId="{CB81FFB0-278D-412C-908F-1234767D002F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 Engaged and </a:t>
          </a:r>
          <a:r>
            <a:rPr lang="en-US" sz="2000" b="1" dirty="0" err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Commited</a:t>
          </a:r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  </a:t>
          </a:r>
        </a:p>
      </dgm:t>
    </dgm:pt>
    <dgm:pt modelId="{5B8758C7-DDB2-4D15-94B7-95A2E842937E}" type="parTrans" cxnId="{F4FF3F36-20BD-4EFB-A239-D19B8940C2F8}">
      <dgm:prSet/>
      <dgm:spPr/>
      <dgm:t>
        <a:bodyPr/>
        <a:lstStyle/>
        <a:p>
          <a:endParaRPr lang="en-US"/>
        </a:p>
      </dgm:t>
    </dgm:pt>
    <dgm:pt modelId="{31A17417-E0AE-4772-8970-EC4B4B12CD34}" type="sibTrans" cxnId="{F4FF3F36-20BD-4EFB-A239-D19B8940C2F8}">
      <dgm:prSet/>
      <dgm:spPr/>
      <dgm:t>
        <a:bodyPr/>
        <a:lstStyle/>
        <a:p>
          <a:endParaRPr lang="en-US"/>
        </a:p>
      </dgm:t>
    </dgm:pt>
    <dgm:pt modelId="{92258D96-1245-48BC-951D-4877EBDD8F74}">
      <dgm:prSet phldrT="[Text]" custT="1"/>
      <dgm:spPr/>
      <dgm:t>
        <a:bodyPr/>
        <a:lstStyle/>
        <a:p>
          <a:pPr>
            <a:lnSpc>
              <a:spcPts val="2400"/>
            </a:lnSpc>
          </a:pPr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Neither </a:t>
          </a:r>
        </a:p>
        <a:p>
          <a:pPr>
            <a:lnSpc>
              <a:spcPts val="2400"/>
            </a:lnSpc>
          </a:pPr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Engaged nor </a:t>
          </a:r>
          <a:r>
            <a:rPr lang="en-US" sz="2000" b="1" dirty="0" err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commited</a:t>
          </a:r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 </a:t>
          </a:r>
        </a:p>
      </dgm:t>
    </dgm:pt>
    <dgm:pt modelId="{8F438EEE-ECF8-42B7-83B5-BB0772C6E8FF}" type="parTrans" cxnId="{B485C73B-7F68-46B1-AC5C-F4C9FD8EE003}">
      <dgm:prSet/>
      <dgm:spPr/>
      <dgm:t>
        <a:bodyPr/>
        <a:lstStyle/>
        <a:p>
          <a:endParaRPr lang="en-US"/>
        </a:p>
      </dgm:t>
    </dgm:pt>
    <dgm:pt modelId="{88543C5E-09A4-4B6F-8902-BC738EA5FEBD}" type="sibTrans" cxnId="{B485C73B-7F68-46B1-AC5C-F4C9FD8EE003}">
      <dgm:prSet/>
      <dgm:spPr/>
      <dgm:t>
        <a:bodyPr/>
        <a:lstStyle/>
        <a:p>
          <a:endParaRPr lang="en-US"/>
        </a:p>
      </dgm:t>
    </dgm:pt>
    <dgm:pt modelId="{D3467070-DF42-4DAD-A8D3-FD0E19EC71E8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Not </a:t>
          </a:r>
        </a:p>
        <a:p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Engaged </a:t>
          </a:r>
        </a:p>
        <a:p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but </a:t>
          </a:r>
        </a:p>
        <a:p>
          <a:r>
            <a:rPr lang="en-US" sz="2000" b="1" dirty="0" err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commited</a:t>
          </a:r>
          <a:endParaRPr lang="en-US" sz="2000" b="1" dirty="0">
            <a:solidFill>
              <a:schemeClr val="bg2">
                <a:lumMod val="10000"/>
              </a:schemeClr>
            </a:solidFill>
            <a:latin typeface="Tahoma" pitchFamily="34" charset="0"/>
            <a:cs typeface="Tahoma" pitchFamily="34" charset="0"/>
          </a:endParaRPr>
        </a:p>
      </dgm:t>
    </dgm:pt>
    <dgm:pt modelId="{ABB972D3-AFAE-4110-99D3-864CC4A4BD20}" type="parTrans" cxnId="{13E7103B-4613-4092-BD09-40E3807172C8}">
      <dgm:prSet/>
      <dgm:spPr/>
      <dgm:t>
        <a:bodyPr/>
        <a:lstStyle/>
        <a:p>
          <a:endParaRPr lang="en-US"/>
        </a:p>
      </dgm:t>
    </dgm:pt>
    <dgm:pt modelId="{416AD8C5-BBD3-4E03-B578-7857F705ADCD}" type="sibTrans" cxnId="{13E7103B-4613-4092-BD09-40E3807172C8}">
      <dgm:prSet/>
      <dgm:spPr/>
      <dgm:t>
        <a:bodyPr/>
        <a:lstStyle/>
        <a:p>
          <a:endParaRPr lang="en-US"/>
        </a:p>
      </dgm:t>
    </dgm:pt>
    <dgm:pt modelId="{5870F19E-07A8-4521-92D8-6F84A34F6B76}" type="pres">
      <dgm:prSet presAssocID="{73001CE0-514F-4398-9686-AF7610B5420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C66617-7393-4793-9A20-255677BAAA1B}" type="pres">
      <dgm:prSet presAssocID="{73001CE0-514F-4398-9686-AF7610B5420B}" presName="axisShape" presStyleLbl="bgShp" presStyleIdx="0" presStyleCnt="1"/>
      <dgm:spPr/>
      <dgm:t>
        <a:bodyPr/>
        <a:lstStyle/>
        <a:p>
          <a:endParaRPr lang="en-US"/>
        </a:p>
      </dgm:t>
    </dgm:pt>
    <dgm:pt modelId="{2A79018A-E64C-42EB-90FF-E7497FA00B96}" type="pres">
      <dgm:prSet presAssocID="{73001CE0-514F-4398-9686-AF7610B5420B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00E5E6-DCC8-4718-90C8-1B71B6C84B18}" type="pres">
      <dgm:prSet presAssocID="{73001CE0-514F-4398-9686-AF7610B5420B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A4DFB9-C0D7-48AB-8821-536AC15C49CE}" type="pres">
      <dgm:prSet presAssocID="{73001CE0-514F-4398-9686-AF7610B5420B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7A89BC-416B-485F-845C-2FC81B4AC15E}" type="pres">
      <dgm:prSet presAssocID="{73001CE0-514F-4398-9686-AF7610B5420B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BF1BF1-DF1B-4A31-A004-258F93A5B5A5}" type="presOf" srcId="{73001CE0-514F-4398-9686-AF7610B5420B}" destId="{5870F19E-07A8-4521-92D8-6F84A34F6B76}" srcOrd="0" destOrd="0" presId="urn:microsoft.com/office/officeart/2005/8/layout/matrix2"/>
    <dgm:cxn modelId="{C6BF15EB-51B7-4FB2-85DE-FEA60DE8D0C0}" srcId="{73001CE0-514F-4398-9686-AF7610B5420B}" destId="{F372E2FD-565E-4CB3-BCD8-9F02D7025BCC}" srcOrd="0" destOrd="0" parTransId="{8FC322EE-8DD2-49D2-B619-AFBDAD37A9A7}" sibTransId="{109164B9-7E24-48BB-8F2F-1B12655CC64F}"/>
    <dgm:cxn modelId="{F58ABCB9-6797-46BB-825D-46D9A633872E}" type="presOf" srcId="{D3467070-DF42-4DAD-A8D3-FD0E19EC71E8}" destId="{B97A89BC-416B-485F-845C-2FC81B4AC15E}" srcOrd="0" destOrd="0" presId="urn:microsoft.com/office/officeart/2005/8/layout/matrix2"/>
    <dgm:cxn modelId="{79FC09AA-BDC3-4131-863A-7E1B63A05D75}" type="presOf" srcId="{92258D96-1245-48BC-951D-4877EBDD8F74}" destId="{7BA4DFB9-C0D7-48AB-8821-536AC15C49CE}" srcOrd="0" destOrd="0" presId="urn:microsoft.com/office/officeart/2005/8/layout/matrix2"/>
    <dgm:cxn modelId="{13E7103B-4613-4092-BD09-40E3807172C8}" srcId="{73001CE0-514F-4398-9686-AF7610B5420B}" destId="{D3467070-DF42-4DAD-A8D3-FD0E19EC71E8}" srcOrd="3" destOrd="0" parTransId="{ABB972D3-AFAE-4110-99D3-864CC4A4BD20}" sibTransId="{416AD8C5-BBD3-4E03-B578-7857F705ADCD}"/>
    <dgm:cxn modelId="{8D428599-B1DF-4249-80C2-FDEF6E6F8274}" type="presOf" srcId="{F372E2FD-565E-4CB3-BCD8-9F02D7025BCC}" destId="{2A79018A-E64C-42EB-90FF-E7497FA00B96}" srcOrd="0" destOrd="0" presId="urn:microsoft.com/office/officeart/2005/8/layout/matrix2"/>
    <dgm:cxn modelId="{F4FF3F36-20BD-4EFB-A239-D19B8940C2F8}" srcId="{73001CE0-514F-4398-9686-AF7610B5420B}" destId="{CB81FFB0-278D-412C-908F-1234767D002F}" srcOrd="1" destOrd="0" parTransId="{5B8758C7-DDB2-4D15-94B7-95A2E842937E}" sibTransId="{31A17417-E0AE-4772-8970-EC4B4B12CD34}"/>
    <dgm:cxn modelId="{2BC60155-DB79-411F-B8B7-0ED1CC5F1406}" type="presOf" srcId="{CB81FFB0-278D-412C-908F-1234767D002F}" destId="{1D00E5E6-DCC8-4718-90C8-1B71B6C84B18}" srcOrd="0" destOrd="0" presId="urn:microsoft.com/office/officeart/2005/8/layout/matrix2"/>
    <dgm:cxn modelId="{B485C73B-7F68-46B1-AC5C-F4C9FD8EE003}" srcId="{73001CE0-514F-4398-9686-AF7610B5420B}" destId="{92258D96-1245-48BC-951D-4877EBDD8F74}" srcOrd="2" destOrd="0" parTransId="{8F438EEE-ECF8-42B7-83B5-BB0772C6E8FF}" sibTransId="{88543C5E-09A4-4B6F-8902-BC738EA5FEBD}"/>
    <dgm:cxn modelId="{4CF2F580-1CF3-4A09-9EDE-38AF73F92C67}" type="presParOf" srcId="{5870F19E-07A8-4521-92D8-6F84A34F6B76}" destId="{2EC66617-7393-4793-9A20-255677BAAA1B}" srcOrd="0" destOrd="0" presId="urn:microsoft.com/office/officeart/2005/8/layout/matrix2"/>
    <dgm:cxn modelId="{E5F9F0DF-17D4-473B-B000-22CACDFA57B3}" type="presParOf" srcId="{5870F19E-07A8-4521-92D8-6F84A34F6B76}" destId="{2A79018A-E64C-42EB-90FF-E7497FA00B96}" srcOrd="1" destOrd="0" presId="urn:microsoft.com/office/officeart/2005/8/layout/matrix2"/>
    <dgm:cxn modelId="{DACE4504-DA28-4D1A-8297-8E5219DF75EF}" type="presParOf" srcId="{5870F19E-07A8-4521-92D8-6F84A34F6B76}" destId="{1D00E5E6-DCC8-4718-90C8-1B71B6C84B18}" srcOrd="2" destOrd="0" presId="urn:microsoft.com/office/officeart/2005/8/layout/matrix2"/>
    <dgm:cxn modelId="{F75DB2F5-220F-42F7-9D94-8D944FFCC111}" type="presParOf" srcId="{5870F19E-07A8-4521-92D8-6F84A34F6B76}" destId="{7BA4DFB9-C0D7-48AB-8821-536AC15C49CE}" srcOrd="3" destOrd="0" presId="urn:microsoft.com/office/officeart/2005/8/layout/matrix2"/>
    <dgm:cxn modelId="{FDA60BE6-E07E-44A0-9A7F-F9557CFE2D83}" type="presParOf" srcId="{5870F19E-07A8-4521-92D8-6F84A34F6B76}" destId="{B97A89BC-416B-485F-845C-2FC81B4AC15E}" srcOrd="4" destOrd="0" presId="urn:microsoft.com/office/officeart/2005/8/layout/matrix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754559-3E7D-4F61-9E0F-0992CE9F27D9}" type="doc">
      <dgm:prSet loTypeId="urn:microsoft.com/office/officeart/2005/8/layout/list1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2557C5A-2110-430C-BF7A-D833FE546E8F}">
      <dgm:prSet phldrT="[Text]" custT="1"/>
      <dgm:spPr/>
      <dgm:t>
        <a:bodyPr/>
        <a:lstStyle/>
        <a:p>
          <a:pPr algn="ctr"/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Engagement is ‘Top Management’ Priority and </a:t>
          </a:r>
        </a:p>
        <a:p>
          <a:pPr algn="ctr"/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Not HR KPI</a:t>
          </a:r>
          <a:endParaRPr lang="en-US" sz="2000" b="1" dirty="0">
            <a:solidFill>
              <a:schemeClr val="bg2">
                <a:lumMod val="10000"/>
              </a:schemeClr>
            </a:solidFill>
          </a:endParaRPr>
        </a:p>
      </dgm:t>
    </dgm:pt>
    <dgm:pt modelId="{AE944876-64C3-4EFC-8CEE-39D4CEF0691E}" type="parTrans" cxnId="{2CB88293-3878-4BD7-92C7-D8503834214E}">
      <dgm:prSet/>
      <dgm:spPr/>
      <dgm:t>
        <a:bodyPr/>
        <a:lstStyle/>
        <a:p>
          <a:pPr algn="ctr"/>
          <a:endParaRPr lang="en-US" sz="3200" b="1"/>
        </a:p>
      </dgm:t>
    </dgm:pt>
    <dgm:pt modelId="{7164BD52-9316-4F75-93A2-1A4979EE8282}" type="sibTrans" cxnId="{2CB88293-3878-4BD7-92C7-D8503834214E}">
      <dgm:prSet/>
      <dgm:spPr/>
      <dgm:t>
        <a:bodyPr/>
        <a:lstStyle/>
        <a:p>
          <a:pPr algn="ctr"/>
          <a:endParaRPr lang="en-US" sz="3200" b="1"/>
        </a:p>
      </dgm:t>
    </dgm:pt>
    <dgm:pt modelId="{018DF331-620F-4299-A6CB-57ED04948BA7}">
      <dgm:prSet phldrT="[Text]" custT="1"/>
      <dgm:spPr/>
      <dgm:t>
        <a:bodyPr/>
        <a:lstStyle/>
        <a:p>
          <a:pPr algn="ctr"/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Employees ‘want’ to be highly engaged</a:t>
          </a:r>
        </a:p>
      </dgm:t>
    </dgm:pt>
    <dgm:pt modelId="{E5BD39FD-D639-45C8-BA33-D51AE7602A2A}" type="parTrans" cxnId="{BE2E6ABA-ABC7-4DE0-B0F9-4DC94892241E}">
      <dgm:prSet/>
      <dgm:spPr/>
      <dgm:t>
        <a:bodyPr/>
        <a:lstStyle/>
        <a:p>
          <a:pPr algn="ctr"/>
          <a:endParaRPr lang="en-US" sz="3200" b="1"/>
        </a:p>
      </dgm:t>
    </dgm:pt>
    <dgm:pt modelId="{C0A79555-8C10-439B-A4F9-5799B51D4C71}" type="sibTrans" cxnId="{BE2E6ABA-ABC7-4DE0-B0F9-4DC94892241E}">
      <dgm:prSet/>
      <dgm:spPr/>
      <dgm:t>
        <a:bodyPr/>
        <a:lstStyle/>
        <a:p>
          <a:pPr algn="ctr"/>
          <a:endParaRPr lang="en-US" sz="3200" b="1"/>
        </a:p>
      </dgm:t>
    </dgm:pt>
    <dgm:pt modelId="{AE96656C-00CB-4C05-945C-4E5A6CE345D9}">
      <dgm:prSet custT="1"/>
      <dgm:spPr/>
      <dgm:t>
        <a:bodyPr/>
        <a:lstStyle/>
        <a:p>
          <a:pPr algn="ctr"/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‘</a:t>
          </a:r>
          <a:r>
            <a:rPr lang="en-US" sz="2000" b="1" dirty="0" err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Organisation</a:t>
          </a:r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 Development’ function and </a:t>
          </a:r>
        </a:p>
        <a:p>
          <a:pPr algn="ctr"/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not  HR process</a:t>
          </a:r>
        </a:p>
      </dgm:t>
    </dgm:pt>
    <dgm:pt modelId="{56D03342-0CE8-4F55-BD24-80CDD245D327}" type="parTrans" cxnId="{F8C018FC-D2ED-4DF8-92BD-D6A96EBFFC39}">
      <dgm:prSet/>
      <dgm:spPr/>
      <dgm:t>
        <a:bodyPr/>
        <a:lstStyle/>
        <a:p>
          <a:pPr algn="ctr"/>
          <a:endParaRPr lang="en-US" sz="3200" b="1"/>
        </a:p>
      </dgm:t>
    </dgm:pt>
    <dgm:pt modelId="{276CD302-1894-43E0-88E2-3400C89BDA7C}" type="sibTrans" cxnId="{F8C018FC-D2ED-4DF8-92BD-D6A96EBFFC39}">
      <dgm:prSet/>
      <dgm:spPr/>
      <dgm:t>
        <a:bodyPr/>
        <a:lstStyle/>
        <a:p>
          <a:pPr algn="ctr"/>
          <a:endParaRPr lang="en-US" sz="3200" b="1"/>
        </a:p>
      </dgm:t>
    </dgm:pt>
    <dgm:pt modelId="{1D8E2CE0-53DD-4A5E-A671-64E7B198FB8B}" type="pres">
      <dgm:prSet presAssocID="{F7754559-3E7D-4F61-9E0F-0992CE9F27D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18BBE3-1FB1-4666-B283-9CA506D38EE5}" type="pres">
      <dgm:prSet presAssocID="{52557C5A-2110-430C-BF7A-D833FE546E8F}" presName="parentLin" presStyleCnt="0"/>
      <dgm:spPr/>
    </dgm:pt>
    <dgm:pt modelId="{C6DAED52-0214-4F6A-A1B7-68E3D97B9832}" type="pres">
      <dgm:prSet presAssocID="{52557C5A-2110-430C-BF7A-D833FE546E8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7A08523-0565-4AD7-B466-F6DB8C01480B}" type="pres">
      <dgm:prSet presAssocID="{52557C5A-2110-430C-BF7A-D833FE546E8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7203B1-AA03-4A64-8C3E-709D870844BF}" type="pres">
      <dgm:prSet presAssocID="{52557C5A-2110-430C-BF7A-D833FE546E8F}" presName="negativeSpace" presStyleCnt="0"/>
      <dgm:spPr/>
    </dgm:pt>
    <dgm:pt modelId="{070D4E4D-4BD9-41F6-9B34-F3A4B0095FEE}" type="pres">
      <dgm:prSet presAssocID="{52557C5A-2110-430C-BF7A-D833FE546E8F}" presName="childText" presStyleLbl="conFgAcc1" presStyleIdx="0" presStyleCnt="3">
        <dgm:presLayoutVars>
          <dgm:bulletEnabled val="1"/>
        </dgm:presLayoutVars>
      </dgm:prSet>
      <dgm:spPr/>
    </dgm:pt>
    <dgm:pt modelId="{69FBB5FD-5B30-4F85-8436-D877F43615E6}" type="pres">
      <dgm:prSet presAssocID="{7164BD52-9316-4F75-93A2-1A4979EE8282}" presName="spaceBetweenRectangles" presStyleCnt="0"/>
      <dgm:spPr/>
    </dgm:pt>
    <dgm:pt modelId="{B98518C4-C918-4827-BC95-79B076CB47D4}" type="pres">
      <dgm:prSet presAssocID="{AE96656C-00CB-4C05-945C-4E5A6CE345D9}" presName="parentLin" presStyleCnt="0"/>
      <dgm:spPr/>
    </dgm:pt>
    <dgm:pt modelId="{37F4465F-28A7-4FA6-906A-A6F6EF168FF6}" type="pres">
      <dgm:prSet presAssocID="{AE96656C-00CB-4C05-945C-4E5A6CE345D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0BE75A6-37F4-44CA-853A-BC9DDA151D97}" type="pres">
      <dgm:prSet presAssocID="{AE96656C-00CB-4C05-945C-4E5A6CE345D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91380A-BAE0-49D5-9BEA-CA854F3F05A3}" type="pres">
      <dgm:prSet presAssocID="{AE96656C-00CB-4C05-945C-4E5A6CE345D9}" presName="negativeSpace" presStyleCnt="0"/>
      <dgm:spPr/>
    </dgm:pt>
    <dgm:pt modelId="{D90B5F72-E5A0-4322-BD71-8F55D15A395D}" type="pres">
      <dgm:prSet presAssocID="{AE96656C-00CB-4C05-945C-4E5A6CE345D9}" presName="childText" presStyleLbl="conFgAcc1" presStyleIdx="1" presStyleCnt="3">
        <dgm:presLayoutVars>
          <dgm:bulletEnabled val="1"/>
        </dgm:presLayoutVars>
      </dgm:prSet>
      <dgm:spPr/>
    </dgm:pt>
    <dgm:pt modelId="{EB45670D-0014-485B-B869-F46FD9958E63}" type="pres">
      <dgm:prSet presAssocID="{276CD302-1894-43E0-88E2-3400C89BDA7C}" presName="spaceBetweenRectangles" presStyleCnt="0"/>
      <dgm:spPr/>
    </dgm:pt>
    <dgm:pt modelId="{D5B6F07E-2049-460E-B988-A34F8CAEF6FC}" type="pres">
      <dgm:prSet presAssocID="{018DF331-620F-4299-A6CB-57ED04948BA7}" presName="parentLin" presStyleCnt="0"/>
      <dgm:spPr/>
    </dgm:pt>
    <dgm:pt modelId="{33FDFEE1-2088-4842-AF3A-F926F0167D55}" type="pres">
      <dgm:prSet presAssocID="{018DF331-620F-4299-A6CB-57ED04948BA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F99C1620-D7C7-4EE5-84D5-496E5A677231}" type="pres">
      <dgm:prSet presAssocID="{018DF331-620F-4299-A6CB-57ED04948BA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A7D1BF-678E-4276-83AB-58EE598434BA}" type="pres">
      <dgm:prSet presAssocID="{018DF331-620F-4299-A6CB-57ED04948BA7}" presName="negativeSpace" presStyleCnt="0"/>
      <dgm:spPr/>
    </dgm:pt>
    <dgm:pt modelId="{AA00FC85-4676-4A6C-8824-6AAF9699025C}" type="pres">
      <dgm:prSet presAssocID="{018DF331-620F-4299-A6CB-57ED04948BA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C0D7A8E-45C6-468A-814B-B8F3A21DA95A}" type="presOf" srcId="{AE96656C-00CB-4C05-945C-4E5A6CE345D9}" destId="{B0BE75A6-37F4-44CA-853A-BC9DDA151D97}" srcOrd="1" destOrd="0" presId="urn:microsoft.com/office/officeart/2005/8/layout/list1"/>
    <dgm:cxn modelId="{35F382CC-983F-4231-AB74-B7E03DA8867A}" type="presOf" srcId="{52557C5A-2110-430C-BF7A-D833FE546E8F}" destId="{C6DAED52-0214-4F6A-A1B7-68E3D97B9832}" srcOrd="0" destOrd="0" presId="urn:microsoft.com/office/officeart/2005/8/layout/list1"/>
    <dgm:cxn modelId="{F8C018FC-D2ED-4DF8-92BD-D6A96EBFFC39}" srcId="{F7754559-3E7D-4F61-9E0F-0992CE9F27D9}" destId="{AE96656C-00CB-4C05-945C-4E5A6CE345D9}" srcOrd="1" destOrd="0" parTransId="{56D03342-0CE8-4F55-BD24-80CDD245D327}" sibTransId="{276CD302-1894-43E0-88E2-3400C89BDA7C}"/>
    <dgm:cxn modelId="{125FF289-0DAF-44BC-8A2D-9A8A427474FF}" type="presOf" srcId="{AE96656C-00CB-4C05-945C-4E5A6CE345D9}" destId="{37F4465F-28A7-4FA6-906A-A6F6EF168FF6}" srcOrd="0" destOrd="0" presId="urn:microsoft.com/office/officeart/2005/8/layout/list1"/>
    <dgm:cxn modelId="{F54E2604-1F39-415D-9454-4EBEB4A18181}" type="presOf" srcId="{018DF331-620F-4299-A6CB-57ED04948BA7}" destId="{F99C1620-D7C7-4EE5-84D5-496E5A677231}" srcOrd="1" destOrd="0" presId="urn:microsoft.com/office/officeart/2005/8/layout/list1"/>
    <dgm:cxn modelId="{2CB88293-3878-4BD7-92C7-D8503834214E}" srcId="{F7754559-3E7D-4F61-9E0F-0992CE9F27D9}" destId="{52557C5A-2110-430C-BF7A-D833FE546E8F}" srcOrd="0" destOrd="0" parTransId="{AE944876-64C3-4EFC-8CEE-39D4CEF0691E}" sibTransId="{7164BD52-9316-4F75-93A2-1A4979EE8282}"/>
    <dgm:cxn modelId="{5FF0A641-F261-4993-9FA7-D707FA51428C}" type="presOf" srcId="{52557C5A-2110-430C-BF7A-D833FE546E8F}" destId="{C7A08523-0565-4AD7-B466-F6DB8C01480B}" srcOrd="1" destOrd="0" presId="urn:microsoft.com/office/officeart/2005/8/layout/list1"/>
    <dgm:cxn modelId="{BE2E6ABA-ABC7-4DE0-B0F9-4DC94892241E}" srcId="{F7754559-3E7D-4F61-9E0F-0992CE9F27D9}" destId="{018DF331-620F-4299-A6CB-57ED04948BA7}" srcOrd="2" destOrd="0" parTransId="{E5BD39FD-D639-45C8-BA33-D51AE7602A2A}" sibTransId="{C0A79555-8C10-439B-A4F9-5799B51D4C71}"/>
    <dgm:cxn modelId="{6C88EA9E-72B4-46A5-B5FF-480D987C94F7}" type="presOf" srcId="{018DF331-620F-4299-A6CB-57ED04948BA7}" destId="{33FDFEE1-2088-4842-AF3A-F926F0167D55}" srcOrd="0" destOrd="0" presId="urn:microsoft.com/office/officeart/2005/8/layout/list1"/>
    <dgm:cxn modelId="{C09BD179-D4E8-4580-B56A-FEDF28216E26}" type="presOf" srcId="{F7754559-3E7D-4F61-9E0F-0992CE9F27D9}" destId="{1D8E2CE0-53DD-4A5E-A671-64E7B198FB8B}" srcOrd="0" destOrd="0" presId="urn:microsoft.com/office/officeart/2005/8/layout/list1"/>
    <dgm:cxn modelId="{987AF4D6-69A6-43D3-8431-9C3E2579616C}" type="presParOf" srcId="{1D8E2CE0-53DD-4A5E-A671-64E7B198FB8B}" destId="{DF18BBE3-1FB1-4666-B283-9CA506D38EE5}" srcOrd="0" destOrd="0" presId="urn:microsoft.com/office/officeart/2005/8/layout/list1"/>
    <dgm:cxn modelId="{33B6C5E5-F152-409B-BBC4-400E0D16B7EC}" type="presParOf" srcId="{DF18BBE3-1FB1-4666-B283-9CA506D38EE5}" destId="{C6DAED52-0214-4F6A-A1B7-68E3D97B9832}" srcOrd="0" destOrd="0" presId="urn:microsoft.com/office/officeart/2005/8/layout/list1"/>
    <dgm:cxn modelId="{0784B2AA-3353-438B-B6B0-A18C5D420293}" type="presParOf" srcId="{DF18BBE3-1FB1-4666-B283-9CA506D38EE5}" destId="{C7A08523-0565-4AD7-B466-F6DB8C01480B}" srcOrd="1" destOrd="0" presId="urn:microsoft.com/office/officeart/2005/8/layout/list1"/>
    <dgm:cxn modelId="{625F16AC-A952-4C63-97F0-8478F2E585F2}" type="presParOf" srcId="{1D8E2CE0-53DD-4A5E-A671-64E7B198FB8B}" destId="{4D7203B1-AA03-4A64-8C3E-709D870844BF}" srcOrd="1" destOrd="0" presId="urn:microsoft.com/office/officeart/2005/8/layout/list1"/>
    <dgm:cxn modelId="{E4B3A83D-F9BD-4EC2-92AF-B0F955A8FA12}" type="presParOf" srcId="{1D8E2CE0-53DD-4A5E-A671-64E7B198FB8B}" destId="{070D4E4D-4BD9-41F6-9B34-F3A4B0095FEE}" srcOrd="2" destOrd="0" presId="urn:microsoft.com/office/officeart/2005/8/layout/list1"/>
    <dgm:cxn modelId="{E6DCD67A-BFC9-4483-A37A-716021988A5F}" type="presParOf" srcId="{1D8E2CE0-53DD-4A5E-A671-64E7B198FB8B}" destId="{69FBB5FD-5B30-4F85-8436-D877F43615E6}" srcOrd="3" destOrd="0" presId="urn:microsoft.com/office/officeart/2005/8/layout/list1"/>
    <dgm:cxn modelId="{F0F3518D-F5CB-4CAE-82B2-07E4A56C9099}" type="presParOf" srcId="{1D8E2CE0-53DD-4A5E-A671-64E7B198FB8B}" destId="{B98518C4-C918-4827-BC95-79B076CB47D4}" srcOrd="4" destOrd="0" presId="urn:microsoft.com/office/officeart/2005/8/layout/list1"/>
    <dgm:cxn modelId="{331DD303-B9B0-47D5-89BF-7C95F6300B0B}" type="presParOf" srcId="{B98518C4-C918-4827-BC95-79B076CB47D4}" destId="{37F4465F-28A7-4FA6-906A-A6F6EF168FF6}" srcOrd="0" destOrd="0" presId="urn:microsoft.com/office/officeart/2005/8/layout/list1"/>
    <dgm:cxn modelId="{31FD0A39-C88A-41EA-8D47-2C45D43BA274}" type="presParOf" srcId="{B98518C4-C918-4827-BC95-79B076CB47D4}" destId="{B0BE75A6-37F4-44CA-853A-BC9DDA151D97}" srcOrd="1" destOrd="0" presId="urn:microsoft.com/office/officeart/2005/8/layout/list1"/>
    <dgm:cxn modelId="{F7F79154-7833-41A5-B5A0-5DA8DE303D79}" type="presParOf" srcId="{1D8E2CE0-53DD-4A5E-A671-64E7B198FB8B}" destId="{2191380A-BAE0-49D5-9BEA-CA854F3F05A3}" srcOrd="5" destOrd="0" presId="urn:microsoft.com/office/officeart/2005/8/layout/list1"/>
    <dgm:cxn modelId="{C10298A8-F89E-4D4E-8110-E5CA3CC19A16}" type="presParOf" srcId="{1D8E2CE0-53DD-4A5E-A671-64E7B198FB8B}" destId="{D90B5F72-E5A0-4322-BD71-8F55D15A395D}" srcOrd="6" destOrd="0" presId="urn:microsoft.com/office/officeart/2005/8/layout/list1"/>
    <dgm:cxn modelId="{7FEF5C51-B53A-4971-990E-F33211EF4839}" type="presParOf" srcId="{1D8E2CE0-53DD-4A5E-A671-64E7B198FB8B}" destId="{EB45670D-0014-485B-B869-F46FD9958E63}" srcOrd="7" destOrd="0" presId="urn:microsoft.com/office/officeart/2005/8/layout/list1"/>
    <dgm:cxn modelId="{A4090F68-E414-492F-AEE6-1CAEE2BEFD8D}" type="presParOf" srcId="{1D8E2CE0-53DD-4A5E-A671-64E7B198FB8B}" destId="{D5B6F07E-2049-460E-B988-A34F8CAEF6FC}" srcOrd="8" destOrd="0" presId="urn:microsoft.com/office/officeart/2005/8/layout/list1"/>
    <dgm:cxn modelId="{EA0245A7-D302-4187-8759-B5C47BD0FCE9}" type="presParOf" srcId="{D5B6F07E-2049-460E-B988-A34F8CAEF6FC}" destId="{33FDFEE1-2088-4842-AF3A-F926F0167D55}" srcOrd="0" destOrd="0" presId="urn:microsoft.com/office/officeart/2005/8/layout/list1"/>
    <dgm:cxn modelId="{C5B2FDA5-1CB3-4CE4-8678-F5987019784B}" type="presParOf" srcId="{D5B6F07E-2049-460E-B988-A34F8CAEF6FC}" destId="{F99C1620-D7C7-4EE5-84D5-496E5A677231}" srcOrd="1" destOrd="0" presId="urn:microsoft.com/office/officeart/2005/8/layout/list1"/>
    <dgm:cxn modelId="{18907E3B-9275-40D3-97C8-DC826460F36A}" type="presParOf" srcId="{1D8E2CE0-53DD-4A5E-A671-64E7B198FB8B}" destId="{CEA7D1BF-678E-4276-83AB-58EE598434BA}" srcOrd="9" destOrd="0" presId="urn:microsoft.com/office/officeart/2005/8/layout/list1"/>
    <dgm:cxn modelId="{83FFE27C-F092-4259-9482-D29AB9BA74F7}" type="presParOf" srcId="{1D8E2CE0-53DD-4A5E-A671-64E7B198FB8B}" destId="{AA00FC85-4676-4A6C-8824-6AAF9699025C}" srcOrd="10" destOrd="0" presId="urn:microsoft.com/office/officeart/2005/8/layout/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966634-699A-469E-9424-370D63201035}" type="doc">
      <dgm:prSet loTypeId="urn:microsoft.com/office/officeart/2005/8/layout/vProcess5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2CCEFEC-E536-425B-AF78-D7D7A6124C92}">
      <dgm:prSet custT="1"/>
      <dgm:spPr/>
      <dgm:t>
        <a:bodyPr/>
        <a:lstStyle/>
        <a:p>
          <a:pPr algn="ctr"/>
          <a:r>
            <a:rPr lang="en-US" sz="2000" b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Identification - Strengths and ‘Development’ needs</a:t>
          </a:r>
          <a:endParaRPr lang="en-US" sz="2000" b="1" dirty="0" smtClean="0">
            <a:solidFill>
              <a:schemeClr val="bg2">
                <a:lumMod val="10000"/>
              </a:schemeClr>
            </a:solidFill>
            <a:latin typeface="Tahoma" pitchFamily="34" charset="0"/>
            <a:cs typeface="Tahoma" pitchFamily="34" charset="0"/>
          </a:endParaRPr>
        </a:p>
      </dgm:t>
    </dgm:pt>
    <dgm:pt modelId="{6DBCC8B8-20D4-4ED9-9160-98211F277A40}" type="parTrans" cxnId="{61BEB1D8-615E-4819-BBB6-FEDE7987560F}">
      <dgm:prSet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1AF19382-6257-44BE-93CD-F79CB0BBECC1}" type="sibTrans" cxnId="{61BEB1D8-615E-4819-BBB6-FEDE7987560F}">
      <dgm:prSet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5F4C853B-2AE5-4734-B7F5-9C386AD16792}">
      <dgm:prSet custT="1"/>
      <dgm:spPr/>
      <dgm:t>
        <a:bodyPr/>
        <a:lstStyle/>
        <a:p>
          <a:endParaRPr lang="en-US"/>
        </a:p>
      </dgm:t>
    </dgm:pt>
    <dgm:pt modelId="{A0C42A94-452A-4D59-B819-D9D24EFD2918}" type="parTrans" cxnId="{B3D8DC50-5AC8-4FE4-8C2F-C97B171C6152}">
      <dgm:prSet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9BC1A8F0-559E-4D6E-BBCF-1D5EFD856BF7}" type="sibTrans" cxnId="{B3D8DC50-5AC8-4FE4-8C2F-C97B171C6152}">
      <dgm:prSet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3FC0C148-F2B1-43E2-83CF-E52B35D7E826}">
      <dgm:prSet custT="1"/>
      <dgm:spPr/>
      <dgm:t>
        <a:bodyPr/>
        <a:lstStyle/>
        <a:p>
          <a:pPr algn="ctr"/>
          <a:r>
            <a:rPr lang="en-US" sz="2000" b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Mobilisation - high participation</a:t>
          </a:r>
          <a:endParaRPr lang="en-US" sz="2000" b="1" dirty="0" smtClean="0">
            <a:solidFill>
              <a:schemeClr val="bg2">
                <a:lumMod val="10000"/>
              </a:schemeClr>
            </a:solidFill>
            <a:latin typeface="Tahoma" pitchFamily="34" charset="0"/>
            <a:cs typeface="Tahoma" pitchFamily="34" charset="0"/>
          </a:endParaRPr>
        </a:p>
      </dgm:t>
    </dgm:pt>
    <dgm:pt modelId="{B1B366ED-ED92-44A3-9CF8-84A043576D57}" type="sibTrans" cxnId="{6F8823BF-597A-4584-823A-49BC6E2EBE5A}">
      <dgm:prSet custT="1"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B5649E17-835D-4565-9871-818E16F3CC33}" type="parTrans" cxnId="{6F8823BF-597A-4584-823A-49BC6E2EBE5A}">
      <dgm:prSet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FD29B9F1-8C74-4A62-8DAC-13AE72907247}">
      <dgm:prSet custT="1"/>
      <dgm:spPr/>
      <dgm:t>
        <a:bodyPr/>
        <a:lstStyle/>
        <a:p>
          <a:pPr algn="ctr"/>
          <a:r>
            <a:rPr lang="en-US" sz="2000" b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Transparency - process</a:t>
          </a:r>
          <a:endParaRPr lang="en-US" sz="2000" b="1" dirty="0" smtClean="0">
            <a:solidFill>
              <a:schemeClr val="bg2">
                <a:lumMod val="10000"/>
              </a:schemeClr>
            </a:solidFill>
            <a:latin typeface="Tahoma" pitchFamily="34" charset="0"/>
            <a:cs typeface="Tahoma" pitchFamily="34" charset="0"/>
          </a:endParaRPr>
        </a:p>
      </dgm:t>
    </dgm:pt>
    <dgm:pt modelId="{C8056477-B475-4D54-92E4-044FA068817A}" type="sibTrans" cxnId="{32B82692-6A44-4634-899E-1E9F07AC4C9E}">
      <dgm:prSet custT="1"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2DFAF559-301E-4882-A014-6CBC5AC51E48}" type="parTrans" cxnId="{32B82692-6A44-4634-899E-1E9F07AC4C9E}">
      <dgm:prSet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977CC061-E7D6-43FB-81AF-9EF218984204}">
      <dgm:prSet custT="1"/>
      <dgm:spPr/>
      <dgm:t>
        <a:bodyPr/>
        <a:lstStyle/>
        <a:p>
          <a:pPr algn="ctr"/>
          <a:r>
            <a:rPr lang="en-US" sz="2000" b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Involvement -  all employees</a:t>
          </a:r>
          <a:endParaRPr lang="en-US" sz="2000" b="1" dirty="0" smtClean="0">
            <a:solidFill>
              <a:schemeClr val="bg2">
                <a:lumMod val="10000"/>
              </a:schemeClr>
            </a:solidFill>
            <a:latin typeface="Tahoma" pitchFamily="34" charset="0"/>
            <a:cs typeface="Tahoma" pitchFamily="34" charset="0"/>
          </a:endParaRPr>
        </a:p>
      </dgm:t>
    </dgm:pt>
    <dgm:pt modelId="{D40FFAA5-C29F-4E0A-AD17-9A07F24D0C56}" type="sibTrans" cxnId="{300D0C5F-C443-4AD4-824E-4A2B40F520E5}">
      <dgm:prSet custT="1"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E21D6C89-F9EB-4265-9283-38E4A51AE90F}" type="parTrans" cxnId="{300D0C5F-C443-4AD4-824E-4A2B40F520E5}">
      <dgm:prSet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A604D5E7-2F9A-4470-AB3F-754B7B10F9EC}">
      <dgm:prSet phldrT="[Text]" custT="1"/>
      <dgm:spPr/>
      <dgm:t>
        <a:bodyPr/>
        <a:lstStyle/>
        <a:p>
          <a:pPr algn="ctr"/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Identification - Key Engagement factors</a:t>
          </a:r>
          <a:endParaRPr lang="en-US" sz="2000" b="1" dirty="0">
            <a:solidFill>
              <a:schemeClr val="bg2">
                <a:lumMod val="10000"/>
              </a:schemeClr>
            </a:solidFill>
          </a:endParaRPr>
        </a:p>
      </dgm:t>
    </dgm:pt>
    <dgm:pt modelId="{5DE72887-1B75-49D7-8780-C5D8EF4E14A6}" type="sibTrans" cxnId="{88F321A6-FF01-4EF7-AB02-96846C22AC22}">
      <dgm:prSet custT="1"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9DD100E0-0D0C-437B-8FD9-2D16E3898731}" type="parTrans" cxnId="{88F321A6-FF01-4EF7-AB02-96846C22AC22}">
      <dgm:prSet/>
      <dgm:spPr/>
      <dgm:t>
        <a:bodyPr/>
        <a:lstStyle/>
        <a:p>
          <a:pPr algn="ctr"/>
          <a:endParaRPr lang="en-US" sz="3200" b="1">
            <a:solidFill>
              <a:schemeClr val="bg2">
                <a:lumMod val="10000"/>
              </a:schemeClr>
            </a:solidFill>
          </a:endParaRPr>
        </a:p>
      </dgm:t>
    </dgm:pt>
    <dgm:pt modelId="{72C041A2-C537-4DDE-A665-F5BCFE1B6611}" type="pres">
      <dgm:prSet presAssocID="{83966634-699A-469E-9424-370D6320103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874FB8-AC05-4826-837E-113B77E24E55}" type="pres">
      <dgm:prSet presAssocID="{83966634-699A-469E-9424-370D63201035}" presName="dummyMaxCanvas" presStyleCnt="0">
        <dgm:presLayoutVars/>
      </dgm:prSet>
      <dgm:spPr/>
    </dgm:pt>
    <dgm:pt modelId="{1A7EEA35-3F91-44A4-928E-19CE54A701A7}" type="pres">
      <dgm:prSet presAssocID="{83966634-699A-469E-9424-370D63201035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0EA593-0B5B-4302-87F5-C17BDE627D57}" type="pres">
      <dgm:prSet presAssocID="{83966634-699A-469E-9424-370D63201035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84EF05-D13F-46A3-9D61-76B87915A8C4}" type="pres">
      <dgm:prSet presAssocID="{83966634-699A-469E-9424-370D63201035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153E36-9834-4638-AE5E-66DA61E06642}" type="pres">
      <dgm:prSet presAssocID="{83966634-699A-469E-9424-370D63201035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354CF-DD55-4291-9274-2DF006621BD7}" type="pres">
      <dgm:prSet presAssocID="{83966634-699A-469E-9424-370D63201035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936201-6527-4A2C-870D-8C0297B0B621}" type="pres">
      <dgm:prSet presAssocID="{83966634-699A-469E-9424-370D63201035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3028B-AEF9-404B-AE75-50B1976CFAD3}" type="pres">
      <dgm:prSet presAssocID="{83966634-699A-469E-9424-370D63201035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B04997-1B1A-442B-BB52-26ED8EAEF034}" type="pres">
      <dgm:prSet presAssocID="{83966634-699A-469E-9424-370D63201035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F1536-424F-4764-B868-94D202415A35}" type="pres">
      <dgm:prSet presAssocID="{83966634-699A-469E-9424-370D63201035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CD5181-B5EE-4EE0-B132-5288F1D4F54D}" type="pres">
      <dgm:prSet presAssocID="{83966634-699A-469E-9424-370D63201035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6C2942-D1BD-48F6-B6D4-6EFECFD77992}" type="pres">
      <dgm:prSet presAssocID="{83966634-699A-469E-9424-370D63201035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FDAD31-FA56-498F-9604-171DC1B3B586}" type="pres">
      <dgm:prSet presAssocID="{83966634-699A-469E-9424-370D63201035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8CB361-FB18-4E88-A714-520B50C694F5}" type="pres">
      <dgm:prSet presAssocID="{83966634-699A-469E-9424-370D63201035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0D3673-84A4-47A8-90C8-4E378B646729}" type="pres">
      <dgm:prSet presAssocID="{83966634-699A-469E-9424-370D63201035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0DA356-027B-40BB-B5B3-AC288EF5FA80}" type="presOf" srcId="{C8056477-B475-4D54-92E4-044FA068817A}" destId="{D9B04997-1B1A-442B-BB52-26ED8EAEF034}" srcOrd="0" destOrd="0" presId="urn:microsoft.com/office/officeart/2005/8/layout/vProcess5"/>
    <dgm:cxn modelId="{F6EB615D-BF32-45D1-BF76-BC00223317E9}" type="presOf" srcId="{42CCEFEC-E536-425B-AF78-D7D7A6124C92}" destId="{3B0D3673-84A4-47A8-90C8-4E378B646729}" srcOrd="1" destOrd="0" presId="urn:microsoft.com/office/officeart/2005/8/layout/vProcess5"/>
    <dgm:cxn modelId="{32B82692-6A44-4634-899E-1E9F07AC4C9E}" srcId="{83966634-699A-469E-9424-370D63201035}" destId="{FD29B9F1-8C74-4A62-8DAC-13AE72907247}" srcOrd="2" destOrd="0" parTransId="{2DFAF559-301E-4882-A014-6CBC5AC51E48}" sibTransId="{C8056477-B475-4D54-92E4-044FA068817A}"/>
    <dgm:cxn modelId="{4B7C2562-4D73-457F-A1FF-4E59DEFC6B13}" type="presOf" srcId="{A604D5E7-2F9A-4470-AB3F-754B7B10F9EC}" destId="{1A7EEA35-3F91-44A4-928E-19CE54A701A7}" srcOrd="0" destOrd="0" presId="urn:microsoft.com/office/officeart/2005/8/layout/vProcess5"/>
    <dgm:cxn modelId="{2E4B859E-F6A5-4585-A39D-DA40A70E78AB}" type="presOf" srcId="{42CCEFEC-E536-425B-AF78-D7D7A6124C92}" destId="{D86354CF-DD55-4291-9274-2DF006621BD7}" srcOrd="0" destOrd="0" presId="urn:microsoft.com/office/officeart/2005/8/layout/vProcess5"/>
    <dgm:cxn modelId="{8D19A081-AC6A-4688-87AA-33E4BBC7F405}" type="presOf" srcId="{83966634-699A-469E-9424-370D63201035}" destId="{72C041A2-C537-4DDE-A665-F5BCFE1B6611}" srcOrd="0" destOrd="0" presId="urn:microsoft.com/office/officeart/2005/8/layout/vProcess5"/>
    <dgm:cxn modelId="{6F8823BF-597A-4584-823A-49BC6E2EBE5A}" srcId="{83966634-699A-469E-9424-370D63201035}" destId="{3FC0C148-F2B1-43E2-83CF-E52B35D7E826}" srcOrd="3" destOrd="0" parTransId="{B5649E17-835D-4565-9871-818E16F3CC33}" sibTransId="{B1B366ED-ED92-44A3-9CF8-84A043576D57}"/>
    <dgm:cxn modelId="{8FDCF71A-8B74-4B65-A270-0D9DD89CDC15}" type="presOf" srcId="{D40FFAA5-C29F-4E0A-AD17-9A07F24D0C56}" destId="{CD53028B-AEF9-404B-AE75-50B1976CFAD3}" srcOrd="0" destOrd="0" presId="urn:microsoft.com/office/officeart/2005/8/layout/vProcess5"/>
    <dgm:cxn modelId="{B3D8DC50-5AC8-4FE4-8C2F-C97B171C6152}" srcId="{83966634-699A-469E-9424-370D63201035}" destId="{5F4C853B-2AE5-4734-B7F5-9C386AD16792}" srcOrd="5" destOrd="0" parTransId="{A0C42A94-452A-4D59-B819-D9D24EFD2918}" sibTransId="{9BC1A8F0-559E-4D6E-BBCF-1D5EFD856BF7}"/>
    <dgm:cxn modelId="{4D457F01-FB89-4065-9638-08076625FE05}" type="presOf" srcId="{A604D5E7-2F9A-4470-AB3F-754B7B10F9EC}" destId="{06CD5181-B5EE-4EE0-B132-5288F1D4F54D}" srcOrd="1" destOrd="0" presId="urn:microsoft.com/office/officeart/2005/8/layout/vProcess5"/>
    <dgm:cxn modelId="{C5F5FC15-5123-40D5-9BD3-188003885AFB}" type="presOf" srcId="{3FC0C148-F2B1-43E2-83CF-E52B35D7E826}" destId="{D98CB361-FB18-4E88-A714-520B50C694F5}" srcOrd="1" destOrd="0" presId="urn:microsoft.com/office/officeart/2005/8/layout/vProcess5"/>
    <dgm:cxn modelId="{867740E1-9920-42DC-8085-E01F878351B8}" type="presOf" srcId="{FD29B9F1-8C74-4A62-8DAC-13AE72907247}" destId="{1084EF05-D13F-46A3-9D61-76B87915A8C4}" srcOrd="0" destOrd="0" presId="urn:microsoft.com/office/officeart/2005/8/layout/vProcess5"/>
    <dgm:cxn modelId="{300D0C5F-C443-4AD4-824E-4A2B40F520E5}" srcId="{83966634-699A-469E-9424-370D63201035}" destId="{977CC061-E7D6-43FB-81AF-9EF218984204}" srcOrd="1" destOrd="0" parTransId="{E21D6C89-F9EB-4265-9283-38E4A51AE90F}" sibTransId="{D40FFAA5-C29F-4E0A-AD17-9A07F24D0C56}"/>
    <dgm:cxn modelId="{6141A9A8-3889-4BE1-8DCB-08FE0889B704}" type="presOf" srcId="{B1B366ED-ED92-44A3-9CF8-84A043576D57}" destId="{77BF1536-424F-4764-B868-94D202415A35}" srcOrd="0" destOrd="0" presId="urn:microsoft.com/office/officeart/2005/8/layout/vProcess5"/>
    <dgm:cxn modelId="{61BEB1D8-615E-4819-BBB6-FEDE7987560F}" srcId="{83966634-699A-469E-9424-370D63201035}" destId="{42CCEFEC-E536-425B-AF78-D7D7A6124C92}" srcOrd="4" destOrd="0" parTransId="{6DBCC8B8-20D4-4ED9-9160-98211F277A40}" sibTransId="{1AF19382-6257-44BE-93CD-F79CB0BBECC1}"/>
    <dgm:cxn modelId="{FA906C1C-009B-42CF-A1F3-AA87F1F40D06}" type="presOf" srcId="{977CC061-E7D6-43FB-81AF-9EF218984204}" destId="{230EA593-0B5B-4302-87F5-C17BDE627D57}" srcOrd="0" destOrd="0" presId="urn:microsoft.com/office/officeart/2005/8/layout/vProcess5"/>
    <dgm:cxn modelId="{927FBDCC-E802-4D34-9DB8-4A229D248600}" type="presOf" srcId="{3FC0C148-F2B1-43E2-83CF-E52B35D7E826}" destId="{6D153E36-9834-4638-AE5E-66DA61E06642}" srcOrd="0" destOrd="0" presId="urn:microsoft.com/office/officeart/2005/8/layout/vProcess5"/>
    <dgm:cxn modelId="{11FEE30C-282C-4B1F-9ABF-1EEDB8C55327}" type="presOf" srcId="{977CC061-E7D6-43FB-81AF-9EF218984204}" destId="{066C2942-D1BD-48F6-B6D4-6EFECFD77992}" srcOrd="1" destOrd="0" presId="urn:microsoft.com/office/officeart/2005/8/layout/vProcess5"/>
    <dgm:cxn modelId="{E43A3C9A-CAD6-4BEA-B815-BA9898F4CA2B}" type="presOf" srcId="{5DE72887-1B75-49D7-8780-C5D8EF4E14A6}" destId="{22936201-6527-4A2C-870D-8C0297B0B621}" srcOrd="0" destOrd="0" presId="urn:microsoft.com/office/officeart/2005/8/layout/vProcess5"/>
    <dgm:cxn modelId="{88F321A6-FF01-4EF7-AB02-96846C22AC22}" srcId="{83966634-699A-469E-9424-370D63201035}" destId="{A604D5E7-2F9A-4470-AB3F-754B7B10F9EC}" srcOrd="0" destOrd="0" parTransId="{9DD100E0-0D0C-437B-8FD9-2D16E3898731}" sibTransId="{5DE72887-1B75-49D7-8780-C5D8EF4E14A6}"/>
    <dgm:cxn modelId="{069212A6-8965-4BE4-936B-17CD05131BE8}" type="presOf" srcId="{FD29B9F1-8C74-4A62-8DAC-13AE72907247}" destId="{B1FDAD31-FA56-498F-9604-171DC1B3B586}" srcOrd="1" destOrd="0" presId="urn:microsoft.com/office/officeart/2005/8/layout/vProcess5"/>
    <dgm:cxn modelId="{E1AB6890-47A7-4A72-A6A7-A1FFD2A09D18}" type="presParOf" srcId="{72C041A2-C537-4DDE-A665-F5BCFE1B6611}" destId="{E9874FB8-AC05-4826-837E-113B77E24E55}" srcOrd="0" destOrd="0" presId="urn:microsoft.com/office/officeart/2005/8/layout/vProcess5"/>
    <dgm:cxn modelId="{C7740750-8466-47FB-BCAC-13E374878E84}" type="presParOf" srcId="{72C041A2-C537-4DDE-A665-F5BCFE1B6611}" destId="{1A7EEA35-3F91-44A4-928E-19CE54A701A7}" srcOrd="1" destOrd="0" presId="urn:microsoft.com/office/officeart/2005/8/layout/vProcess5"/>
    <dgm:cxn modelId="{9A73F09C-1040-41E3-832A-AE63DDB2EBEA}" type="presParOf" srcId="{72C041A2-C537-4DDE-A665-F5BCFE1B6611}" destId="{230EA593-0B5B-4302-87F5-C17BDE627D57}" srcOrd="2" destOrd="0" presId="urn:microsoft.com/office/officeart/2005/8/layout/vProcess5"/>
    <dgm:cxn modelId="{2BD4C6A3-A520-439D-82F4-624AE3EF0EA9}" type="presParOf" srcId="{72C041A2-C537-4DDE-A665-F5BCFE1B6611}" destId="{1084EF05-D13F-46A3-9D61-76B87915A8C4}" srcOrd="3" destOrd="0" presId="urn:microsoft.com/office/officeart/2005/8/layout/vProcess5"/>
    <dgm:cxn modelId="{39A6330E-7C2A-423C-B884-E8716FEA1370}" type="presParOf" srcId="{72C041A2-C537-4DDE-A665-F5BCFE1B6611}" destId="{6D153E36-9834-4638-AE5E-66DA61E06642}" srcOrd="4" destOrd="0" presId="urn:microsoft.com/office/officeart/2005/8/layout/vProcess5"/>
    <dgm:cxn modelId="{62D95B95-6EED-4DA0-A7D0-8A696637CAA7}" type="presParOf" srcId="{72C041A2-C537-4DDE-A665-F5BCFE1B6611}" destId="{D86354CF-DD55-4291-9274-2DF006621BD7}" srcOrd="5" destOrd="0" presId="urn:microsoft.com/office/officeart/2005/8/layout/vProcess5"/>
    <dgm:cxn modelId="{1EF5A9FD-CD65-42C6-BABA-55979798A2F0}" type="presParOf" srcId="{72C041A2-C537-4DDE-A665-F5BCFE1B6611}" destId="{22936201-6527-4A2C-870D-8C0297B0B621}" srcOrd="6" destOrd="0" presId="urn:microsoft.com/office/officeart/2005/8/layout/vProcess5"/>
    <dgm:cxn modelId="{FED6C7A9-6BB1-4B4A-BC49-4A21931D52C1}" type="presParOf" srcId="{72C041A2-C537-4DDE-A665-F5BCFE1B6611}" destId="{CD53028B-AEF9-404B-AE75-50B1976CFAD3}" srcOrd="7" destOrd="0" presId="urn:microsoft.com/office/officeart/2005/8/layout/vProcess5"/>
    <dgm:cxn modelId="{9DC4763A-57C7-4D85-AA6C-D6C102C7A111}" type="presParOf" srcId="{72C041A2-C537-4DDE-A665-F5BCFE1B6611}" destId="{D9B04997-1B1A-442B-BB52-26ED8EAEF034}" srcOrd="8" destOrd="0" presId="urn:microsoft.com/office/officeart/2005/8/layout/vProcess5"/>
    <dgm:cxn modelId="{CF036A8A-172E-4D32-81DA-68AB77FAE928}" type="presParOf" srcId="{72C041A2-C537-4DDE-A665-F5BCFE1B6611}" destId="{77BF1536-424F-4764-B868-94D202415A35}" srcOrd="9" destOrd="0" presId="urn:microsoft.com/office/officeart/2005/8/layout/vProcess5"/>
    <dgm:cxn modelId="{4082F23E-A20F-420E-B862-5248CC144BD2}" type="presParOf" srcId="{72C041A2-C537-4DDE-A665-F5BCFE1B6611}" destId="{06CD5181-B5EE-4EE0-B132-5288F1D4F54D}" srcOrd="10" destOrd="0" presId="urn:microsoft.com/office/officeart/2005/8/layout/vProcess5"/>
    <dgm:cxn modelId="{3F9C645B-9FFF-4F3B-8B2F-90FBA865B4AC}" type="presParOf" srcId="{72C041A2-C537-4DDE-A665-F5BCFE1B6611}" destId="{066C2942-D1BD-48F6-B6D4-6EFECFD77992}" srcOrd="11" destOrd="0" presId="urn:microsoft.com/office/officeart/2005/8/layout/vProcess5"/>
    <dgm:cxn modelId="{9B6DC31C-42C0-433A-8972-AF034FCD90B2}" type="presParOf" srcId="{72C041A2-C537-4DDE-A665-F5BCFE1B6611}" destId="{B1FDAD31-FA56-498F-9604-171DC1B3B586}" srcOrd="12" destOrd="0" presId="urn:microsoft.com/office/officeart/2005/8/layout/vProcess5"/>
    <dgm:cxn modelId="{AF41AB4B-A406-422C-AFE6-BE581D6746DD}" type="presParOf" srcId="{72C041A2-C537-4DDE-A665-F5BCFE1B6611}" destId="{D98CB361-FB18-4E88-A714-520B50C694F5}" srcOrd="13" destOrd="0" presId="urn:microsoft.com/office/officeart/2005/8/layout/vProcess5"/>
    <dgm:cxn modelId="{472330DA-9A9E-4C1C-BA90-340EB64F78F8}" type="presParOf" srcId="{72C041A2-C537-4DDE-A665-F5BCFE1B6611}" destId="{3B0D3673-84A4-47A8-90C8-4E378B646729}" srcOrd="14" destOrd="0" presId="urn:microsoft.com/office/officeart/2005/8/layout/vProcess5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754559-3E7D-4F61-9E0F-0992CE9F27D9}" type="doc">
      <dgm:prSet loTypeId="urn:microsoft.com/office/officeart/2005/8/layout/process4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2557C5A-2110-430C-BF7A-D833FE546E8F}">
      <dgm:prSet phldrT="[Text]"/>
      <dgm:spPr/>
      <dgm:t>
        <a:bodyPr/>
        <a:lstStyle/>
        <a:p>
          <a:r>
            <a:rPr lang="en-US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Core teams lead by Top Management</a:t>
          </a:r>
          <a:endParaRPr lang="en-US" b="1" dirty="0">
            <a:solidFill>
              <a:schemeClr val="bg2">
                <a:lumMod val="10000"/>
              </a:schemeClr>
            </a:solidFill>
          </a:endParaRPr>
        </a:p>
      </dgm:t>
    </dgm:pt>
    <dgm:pt modelId="{AE944876-64C3-4EFC-8CEE-39D4CEF0691E}" type="parTrans" cxnId="{2CB88293-3878-4BD7-92C7-D8503834214E}">
      <dgm:prSet/>
      <dgm:spPr/>
      <dgm:t>
        <a:bodyPr/>
        <a:lstStyle/>
        <a:p>
          <a:endParaRPr lang="en-US" b="1"/>
        </a:p>
      </dgm:t>
    </dgm:pt>
    <dgm:pt modelId="{7164BD52-9316-4F75-93A2-1A4979EE8282}" type="sibTrans" cxnId="{2CB88293-3878-4BD7-92C7-D8503834214E}">
      <dgm:prSet/>
      <dgm:spPr/>
      <dgm:t>
        <a:bodyPr/>
        <a:lstStyle/>
        <a:p>
          <a:endParaRPr lang="en-US" b="1"/>
        </a:p>
      </dgm:t>
    </dgm:pt>
    <dgm:pt modelId="{018DF331-620F-4299-A6CB-57ED04948BA7}">
      <dgm:prSet phldrT="[Text]"/>
      <dgm:spPr/>
      <dgm:t>
        <a:bodyPr/>
        <a:lstStyle/>
        <a:p>
          <a:r>
            <a:rPr lang="en-US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Specific People Focus – Engagement </a:t>
          </a:r>
        </a:p>
      </dgm:t>
    </dgm:pt>
    <dgm:pt modelId="{E5BD39FD-D639-45C8-BA33-D51AE7602A2A}" type="parTrans" cxnId="{BE2E6ABA-ABC7-4DE0-B0F9-4DC94892241E}">
      <dgm:prSet/>
      <dgm:spPr/>
      <dgm:t>
        <a:bodyPr/>
        <a:lstStyle/>
        <a:p>
          <a:endParaRPr lang="en-US" b="1"/>
        </a:p>
      </dgm:t>
    </dgm:pt>
    <dgm:pt modelId="{C0A79555-8C10-439B-A4F9-5799B51D4C71}" type="sibTrans" cxnId="{BE2E6ABA-ABC7-4DE0-B0F9-4DC94892241E}">
      <dgm:prSet/>
      <dgm:spPr/>
      <dgm:t>
        <a:bodyPr/>
        <a:lstStyle/>
        <a:p>
          <a:endParaRPr lang="en-US" b="1"/>
        </a:p>
      </dgm:t>
    </dgm:pt>
    <dgm:pt modelId="{AE96656C-00CB-4C05-945C-4E5A6CE345D9}">
      <dgm:prSet/>
      <dgm:spPr/>
      <dgm:t>
        <a:bodyPr/>
        <a:lstStyle/>
        <a:p>
          <a:r>
            <a:rPr lang="en-US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Involvement of Top Talents in Engagement</a:t>
          </a:r>
        </a:p>
      </dgm:t>
    </dgm:pt>
    <dgm:pt modelId="{56D03342-0CE8-4F55-BD24-80CDD245D327}" type="parTrans" cxnId="{F8C018FC-D2ED-4DF8-92BD-D6A96EBFFC39}">
      <dgm:prSet/>
      <dgm:spPr/>
      <dgm:t>
        <a:bodyPr/>
        <a:lstStyle/>
        <a:p>
          <a:endParaRPr lang="en-US" b="1"/>
        </a:p>
      </dgm:t>
    </dgm:pt>
    <dgm:pt modelId="{276CD302-1894-43E0-88E2-3400C89BDA7C}" type="sibTrans" cxnId="{F8C018FC-D2ED-4DF8-92BD-D6A96EBFFC39}">
      <dgm:prSet/>
      <dgm:spPr/>
      <dgm:t>
        <a:bodyPr/>
        <a:lstStyle/>
        <a:p>
          <a:endParaRPr lang="en-US" b="1"/>
        </a:p>
      </dgm:t>
    </dgm:pt>
    <dgm:pt modelId="{F16BC1FE-E174-4931-AC8A-DE160A142450}">
      <dgm:prSet phldrT="[Text]"/>
      <dgm:spPr/>
      <dgm:t>
        <a:bodyPr/>
        <a:lstStyle/>
        <a:p>
          <a:r>
            <a:rPr lang="en-US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Trust and Transparency with the Team</a:t>
          </a:r>
        </a:p>
      </dgm:t>
    </dgm:pt>
    <dgm:pt modelId="{5E2B77FC-05F5-486B-8EA9-AFED30556E7B}" type="parTrans" cxnId="{0F096E82-687F-43D0-82E5-2ACA93E5B852}">
      <dgm:prSet/>
      <dgm:spPr/>
      <dgm:t>
        <a:bodyPr/>
        <a:lstStyle/>
        <a:p>
          <a:endParaRPr lang="en-US" b="1"/>
        </a:p>
      </dgm:t>
    </dgm:pt>
    <dgm:pt modelId="{FCB45903-5B71-4BEC-B8AB-812ED3A3A71F}" type="sibTrans" cxnId="{0F096E82-687F-43D0-82E5-2ACA93E5B852}">
      <dgm:prSet/>
      <dgm:spPr/>
      <dgm:t>
        <a:bodyPr/>
        <a:lstStyle/>
        <a:p>
          <a:endParaRPr lang="en-US" b="1"/>
        </a:p>
      </dgm:t>
    </dgm:pt>
    <dgm:pt modelId="{F54D1987-61BF-4F82-9700-E8863A0E39F9}">
      <dgm:prSet phldrT="[Text]"/>
      <dgm:spPr/>
      <dgm:t>
        <a:bodyPr/>
        <a:lstStyle/>
        <a:p>
          <a:r>
            <a:rPr lang="en-US" b="1" dirty="0" err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Timebound</a:t>
          </a:r>
          <a:r>
            <a:rPr lang="en-US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 actions</a:t>
          </a:r>
        </a:p>
      </dgm:t>
    </dgm:pt>
    <dgm:pt modelId="{EE0D2555-E915-48B2-8DFB-B481C033EFB1}" type="parTrans" cxnId="{CDBDD18A-4BE4-4ED2-84CC-72FB4579FD49}">
      <dgm:prSet/>
      <dgm:spPr/>
      <dgm:t>
        <a:bodyPr/>
        <a:lstStyle/>
        <a:p>
          <a:endParaRPr lang="en-US" b="1"/>
        </a:p>
      </dgm:t>
    </dgm:pt>
    <dgm:pt modelId="{9A051722-7072-43A3-B39E-4734C83B60BB}" type="sibTrans" cxnId="{CDBDD18A-4BE4-4ED2-84CC-72FB4579FD49}">
      <dgm:prSet/>
      <dgm:spPr/>
      <dgm:t>
        <a:bodyPr/>
        <a:lstStyle/>
        <a:p>
          <a:endParaRPr lang="en-US" b="1"/>
        </a:p>
      </dgm:t>
    </dgm:pt>
    <dgm:pt modelId="{5588D158-8498-4937-BC42-2399B872C363}" type="pres">
      <dgm:prSet presAssocID="{F7754559-3E7D-4F61-9E0F-0992CE9F27D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E9E84F-3079-4152-BBA3-BE8D07783EE4}" type="pres">
      <dgm:prSet presAssocID="{F54D1987-61BF-4F82-9700-E8863A0E39F9}" presName="boxAndChildren" presStyleCnt="0"/>
      <dgm:spPr/>
    </dgm:pt>
    <dgm:pt modelId="{047DBEFD-977A-4582-9DFE-384F2927B847}" type="pres">
      <dgm:prSet presAssocID="{F54D1987-61BF-4F82-9700-E8863A0E39F9}" presName="parentTextBox" presStyleLbl="node1" presStyleIdx="0" presStyleCnt="5"/>
      <dgm:spPr/>
      <dgm:t>
        <a:bodyPr/>
        <a:lstStyle/>
        <a:p>
          <a:endParaRPr lang="en-US"/>
        </a:p>
      </dgm:t>
    </dgm:pt>
    <dgm:pt modelId="{3167B313-AC8E-4330-BA05-325CF95162AC}" type="pres">
      <dgm:prSet presAssocID="{FCB45903-5B71-4BEC-B8AB-812ED3A3A71F}" presName="sp" presStyleCnt="0"/>
      <dgm:spPr/>
    </dgm:pt>
    <dgm:pt modelId="{CCDF960C-C4C2-4DE0-BD4F-24DD68378F67}" type="pres">
      <dgm:prSet presAssocID="{F16BC1FE-E174-4931-AC8A-DE160A142450}" presName="arrowAndChildren" presStyleCnt="0"/>
      <dgm:spPr/>
    </dgm:pt>
    <dgm:pt modelId="{5A1D3ED6-9761-4FE2-BDA8-4F3388E1CA3C}" type="pres">
      <dgm:prSet presAssocID="{F16BC1FE-E174-4931-AC8A-DE160A142450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3CEFE3A2-3EB0-4D89-8061-2231ED016873}" type="pres">
      <dgm:prSet presAssocID="{C0A79555-8C10-439B-A4F9-5799B51D4C71}" presName="sp" presStyleCnt="0"/>
      <dgm:spPr/>
    </dgm:pt>
    <dgm:pt modelId="{61298543-204C-4D8B-9B2E-F91F933E063C}" type="pres">
      <dgm:prSet presAssocID="{018DF331-620F-4299-A6CB-57ED04948BA7}" presName="arrowAndChildren" presStyleCnt="0"/>
      <dgm:spPr/>
    </dgm:pt>
    <dgm:pt modelId="{5D0E226E-483F-45CB-9821-DDFA8302A889}" type="pres">
      <dgm:prSet presAssocID="{018DF331-620F-4299-A6CB-57ED04948BA7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231DA242-802F-4E34-98E3-752B1B0770C9}" type="pres">
      <dgm:prSet presAssocID="{276CD302-1894-43E0-88E2-3400C89BDA7C}" presName="sp" presStyleCnt="0"/>
      <dgm:spPr/>
    </dgm:pt>
    <dgm:pt modelId="{A404DA7C-CA79-47C9-B5AB-A667A2959908}" type="pres">
      <dgm:prSet presAssocID="{AE96656C-00CB-4C05-945C-4E5A6CE345D9}" presName="arrowAndChildren" presStyleCnt="0"/>
      <dgm:spPr/>
    </dgm:pt>
    <dgm:pt modelId="{04927D64-4089-44B7-BC41-A5C0DB465779}" type="pres">
      <dgm:prSet presAssocID="{AE96656C-00CB-4C05-945C-4E5A6CE345D9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8A270E5C-9843-454F-9A2F-B221E36CC4A7}" type="pres">
      <dgm:prSet presAssocID="{7164BD52-9316-4F75-93A2-1A4979EE8282}" presName="sp" presStyleCnt="0"/>
      <dgm:spPr/>
    </dgm:pt>
    <dgm:pt modelId="{C5EE1A62-E27D-430B-B44D-DD850A9AC271}" type="pres">
      <dgm:prSet presAssocID="{52557C5A-2110-430C-BF7A-D833FE546E8F}" presName="arrowAndChildren" presStyleCnt="0"/>
      <dgm:spPr/>
    </dgm:pt>
    <dgm:pt modelId="{81B0C36A-0FD5-4C25-8A09-9FE414CD6EF8}" type="pres">
      <dgm:prSet presAssocID="{52557C5A-2110-430C-BF7A-D833FE546E8F}" presName="parentTextArrow" presStyleLbl="node1" presStyleIdx="4" presStyleCnt="5" custLinFactNeighborY="-7787"/>
      <dgm:spPr/>
      <dgm:t>
        <a:bodyPr/>
        <a:lstStyle/>
        <a:p>
          <a:endParaRPr lang="en-US"/>
        </a:p>
      </dgm:t>
    </dgm:pt>
  </dgm:ptLst>
  <dgm:cxnLst>
    <dgm:cxn modelId="{2CB88293-3878-4BD7-92C7-D8503834214E}" srcId="{F7754559-3E7D-4F61-9E0F-0992CE9F27D9}" destId="{52557C5A-2110-430C-BF7A-D833FE546E8F}" srcOrd="0" destOrd="0" parTransId="{AE944876-64C3-4EFC-8CEE-39D4CEF0691E}" sibTransId="{7164BD52-9316-4F75-93A2-1A4979EE8282}"/>
    <dgm:cxn modelId="{B430D2C5-0809-42B3-97CD-290BC5A15631}" type="presOf" srcId="{F54D1987-61BF-4F82-9700-E8863A0E39F9}" destId="{047DBEFD-977A-4582-9DFE-384F2927B847}" srcOrd="0" destOrd="0" presId="urn:microsoft.com/office/officeart/2005/8/layout/process4"/>
    <dgm:cxn modelId="{8AF4B4BB-38F5-4849-BBC4-FA75A572277B}" type="presOf" srcId="{52557C5A-2110-430C-BF7A-D833FE546E8F}" destId="{81B0C36A-0FD5-4C25-8A09-9FE414CD6EF8}" srcOrd="0" destOrd="0" presId="urn:microsoft.com/office/officeart/2005/8/layout/process4"/>
    <dgm:cxn modelId="{0F096E82-687F-43D0-82E5-2ACA93E5B852}" srcId="{F7754559-3E7D-4F61-9E0F-0992CE9F27D9}" destId="{F16BC1FE-E174-4931-AC8A-DE160A142450}" srcOrd="3" destOrd="0" parTransId="{5E2B77FC-05F5-486B-8EA9-AFED30556E7B}" sibTransId="{FCB45903-5B71-4BEC-B8AB-812ED3A3A71F}"/>
    <dgm:cxn modelId="{C00664F0-3A25-4AC4-B27C-EF20FCB41E85}" type="presOf" srcId="{F7754559-3E7D-4F61-9E0F-0992CE9F27D9}" destId="{5588D158-8498-4937-BC42-2399B872C363}" srcOrd="0" destOrd="0" presId="urn:microsoft.com/office/officeart/2005/8/layout/process4"/>
    <dgm:cxn modelId="{F8C018FC-D2ED-4DF8-92BD-D6A96EBFFC39}" srcId="{F7754559-3E7D-4F61-9E0F-0992CE9F27D9}" destId="{AE96656C-00CB-4C05-945C-4E5A6CE345D9}" srcOrd="1" destOrd="0" parTransId="{56D03342-0CE8-4F55-BD24-80CDD245D327}" sibTransId="{276CD302-1894-43E0-88E2-3400C89BDA7C}"/>
    <dgm:cxn modelId="{CFAC51C5-7299-4F75-8AE2-7707D95CA501}" type="presOf" srcId="{AE96656C-00CB-4C05-945C-4E5A6CE345D9}" destId="{04927D64-4089-44B7-BC41-A5C0DB465779}" srcOrd="0" destOrd="0" presId="urn:microsoft.com/office/officeart/2005/8/layout/process4"/>
    <dgm:cxn modelId="{0EBA6FCC-9F5B-4FC7-B73C-4EC96A55FC6C}" type="presOf" srcId="{F16BC1FE-E174-4931-AC8A-DE160A142450}" destId="{5A1D3ED6-9761-4FE2-BDA8-4F3388E1CA3C}" srcOrd="0" destOrd="0" presId="urn:microsoft.com/office/officeart/2005/8/layout/process4"/>
    <dgm:cxn modelId="{AFBFA34C-C086-4956-AEC3-D631B48329F9}" type="presOf" srcId="{018DF331-620F-4299-A6CB-57ED04948BA7}" destId="{5D0E226E-483F-45CB-9821-DDFA8302A889}" srcOrd="0" destOrd="0" presId="urn:microsoft.com/office/officeart/2005/8/layout/process4"/>
    <dgm:cxn modelId="{CDBDD18A-4BE4-4ED2-84CC-72FB4579FD49}" srcId="{F7754559-3E7D-4F61-9E0F-0992CE9F27D9}" destId="{F54D1987-61BF-4F82-9700-E8863A0E39F9}" srcOrd="4" destOrd="0" parTransId="{EE0D2555-E915-48B2-8DFB-B481C033EFB1}" sibTransId="{9A051722-7072-43A3-B39E-4734C83B60BB}"/>
    <dgm:cxn modelId="{BE2E6ABA-ABC7-4DE0-B0F9-4DC94892241E}" srcId="{F7754559-3E7D-4F61-9E0F-0992CE9F27D9}" destId="{018DF331-620F-4299-A6CB-57ED04948BA7}" srcOrd="2" destOrd="0" parTransId="{E5BD39FD-D639-45C8-BA33-D51AE7602A2A}" sibTransId="{C0A79555-8C10-439B-A4F9-5799B51D4C71}"/>
    <dgm:cxn modelId="{3D27EADD-B017-4EED-928D-A9D91B1D6188}" type="presParOf" srcId="{5588D158-8498-4937-BC42-2399B872C363}" destId="{B0E9E84F-3079-4152-BBA3-BE8D07783EE4}" srcOrd="0" destOrd="0" presId="urn:microsoft.com/office/officeart/2005/8/layout/process4"/>
    <dgm:cxn modelId="{4EF7A559-B320-4766-8FD6-4033B789E064}" type="presParOf" srcId="{B0E9E84F-3079-4152-BBA3-BE8D07783EE4}" destId="{047DBEFD-977A-4582-9DFE-384F2927B847}" srcOrd="0" destOrd="0" presId="urn:microsoft.com/office/officeart/2005/8/layout/process4"/>
    <dgm:cxn modelId="{F6208086-EDB5-4025-BC9A-1B7B6F3B91EC}" type="presParOf" srcId="{5588D158-8498-4937-BC42-2399B872C363}" destId="{3167B313-AC8E-4330-BA05-325CF95162AC}" srcOrd="1" destOrd="0" presId="urn:microsoft.com/office/officeart/2005/8/layout/process4"/>
    <dgm:cxn modelId="{CC91EFF7-CA92-44A2-B8A4-2DF5898311EA}" type="presParOf" srcId="{5588D158-8498-4937-BC42-2399B872C363}" destId="{CCDF960C-C4C2-4DE0-BD4F-24DD68378F67}" srcOrd="2" destOrd="0" presId="urn:microsoft.com/office/officeart/2005/8/layout/process4"/>
    <dgm:cxn modelId="{572D3389-DA6E-4E96-B952-DB41485447CF}" type="presParOf" srcId="{CCDF960C-C4C2-4DE0-BD4F-24DD68378F67}" destId="{5A1D3ED6-9761-4FE2-BDA8-4F3388E1CA3C}" srcOrd="0" destOrd="0" presId="urn:microsoft.com/office/officeart/2005/8/layout/process4"/>
    <dgm:cxn modelId="{E67C54B7-35CF-4719-9C41-320C6DBBCAEC}" type="presParOf" srcId="{5588D158-8498-4937-BC42-2399B872C363}" destId="{3CEFE3A2-3EB0-4D89-8061-2231ED016873}" srcOrd="3" destOrd="0" presId="urn:microsoft.com/office/officeart/2005/8/layout/process4"/>
    <dgm:cxn modelId="{0670D885-D577-4291-844D-EC686055546A}" type="presParOf" srcId="{5588D158-8498-4937-BC42-2399B872C363}" destId="{61298543-204C-4D8B-9B2E-F91F933E063C}" srcOrd="4" destOrd="0" presId="urn:microsoft.com/office/officeart/2005/8/layout/process4"/>
    <dgm:cxn modelId="{5FB1ED5E-E2F0-443C-AF19-64CF9F593556}" type="presParOf" srcId="{61298543-204C-4D8B-9B2E-F91F933E063C}" destId="{5D0E226E-483F-45CB-9821-DDFA8302A889}" srcOrd="0" destOrd="0" presId="urn:microsoft.com/office/officeart/2005/8/layout/process4"/>
    <dgm:cxn modelId="{5DC18B58-3956-4E0C-97E7-9D87E76F698B}" type="presParOf" srcId="{5588D158-8498-4937-BC42-2399B872C363}" destId="{231DA242-802F-4E34-98E3-752B1B0770C9}" srcOrd="5" destOrd="0" presId="urn:microsoft.com/office/officeart/2005/8/layout/process4"/>
    <dgm:cxn modelId="{52B158D4-3591-4109-856A-C6C1C54E56AB}" type="presParOf" srcId="{5588D158-8498-4937-BC42-2399B872C363}" destId="{A404DA7C-CA79-47C9-B5AB-A667A2959908}" srcOrd="6" destOrd="0" presId="urn:microsoft.com/office/officeart/2005/8/layout/process4"/>
    <dgm:cxn modelId="{75109F58-1D93-4D18-B453-A345D7609B9B}" type="presParOf" srcId="{A404DA7C-CA79-47C9-B5AB-A667A2959908}" destId="{04927D64-4089-44B7-BC41-A5C0DB465779}" srcOrd="0" destOrd="0" presId="urn:microsoft.com/office/officeart/2005/8/layout/process4"/>
    <dgm:cxn modelId="{09D24561-E161-4FC1-8DD3-5E93373C8A04}" type="presParOf" srcId="{5588D158-8498-4937-BC42-2399B872C363}" destId="{8A270E5C-9843-454F-9A2F-B221E36CC4A7}" srcOrd="7" destOrd="0" presId="urn:microsoft.com/office/officeart/2005/8/layout/process4"/>
    <dgm:cxn modelId="{A216F452-3BAB-448E-86DC-982C6F2D0C28}" type="presParOf" srcId="{5588D158-8498-4937-BC42-2399B872C363}" destId="{C5EE1A62-E27D-430B-B44D-DD850A9AC271}" srcOrd="8" destOrd="0" presId="urn:microsoft.com/office/officeart/2005/8/layout/process4"/>
    <dgm:cxn modelId="{DBD58064-59B7-47F9-BD71-3A2DBF1E4BAF}" type="presParOf" srcId="{C5EE1A62-E27D-430B-B44D-DD850A9AC271}" destId="{81B0C36A-0FD5-4C25-8A09-9FE414CD6EF8}" srcOrd="0" destOrd="0" presId="urn:microsoft.com/office/officeart/2005/8/layout/process4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7754559-3E7D-4F61-9E0F-0992CE9F27D9}" type="doc">
      <dgm:prSet loTypeId="urn:microsoft.com/office/officeart/2005/8/layout/process4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2557C5A-2110-430C-BF7A-D833FE546E8F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Vibrant communication to </a:t>
          </a:r>
          <a:r>
            <a:rPr lang="en-US" sz="2000" b="1" dirty="0" err="1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mobilise</a:t>
          </a:r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 the teams</a:t>
          </a:r>
          <a:endParaRPr lang="en-US" sz="2000" b="1" dirty="0">
            <a:solidFill>
              <a:schemeClr val="bg2">
                <a:lumMod val="10000"/>
              </a:schemeClr>
            </a:solidFill>
          </a:endParaRPr>
        </a:p>
      </dgm:t>
    </dgm:pt>
    <dgm:pt modelId="{AE944876-64C3-4EFC-8CEE-39D4CEF0691E}" type="parTrans" cxnId="{2CB88293-3878-4BD7-92C7-D8503834214E}">
      <dgm:prSet/>
      <dgm:spPr/>
      <dgm:t>
        <a:bodyPr/>
        <a:lstStyle/>
        <a:p>
          <a:endParaRPr lang="en-US" sz="2000" b="1"/>
        </a:p>
      </dgm:t>
    </dgm:pt>
    <dgm:pt modelId="{7164BD52-9316-4F75-93A2-1A4979EE8282}" type="sibTrans" cxnId="{2CB88293-3878-4BD7-92C7-D8503834214E}">
      <dgm:prSet/>
      <dgm:spPr/>
      <dgm:t>
        <a:bodyPr/>
        <a:lstStyle/>
        <a:p>
          <a:endParaRPr lang="en-US" sz="2000" b="1"/>
        </a:p>
      </dgm:t>
    </dgm:pt>
    <dgm:pt modelId="{018DF331-620F-4299-A6CB-57ED04948BA7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Ensure quick implementation of ‘Low hanging fruits’ – Hygiene factors</a:t>
          </a:r>
        </a:p>
      </dgm:t>
    </dgm:pt>
    <dgm:pt modelId="{E5BD39FD-D639-45C8-BA33-D51AE7602A2A}" type="parTrans" cxnId="{BE2E6ABA-ABC7-4DE0-B0F9-4DC94892241E}">
      <dgm:prSet/>
      <dgm:spPr/>
      <dgm:t>
        <a:bodyPr/>
        <a:lstStyle/>
        <a:p>
          <a:endParaRPr lang="en-US" sz="2000" b="1"/>
        </a:p>
      </dgm:t>
    </dgm:pt>
    <dgm:pt modelId="{C0A79555-8C10-439B-A4F9-5799B51D4C71}" type="sibTrans" cxnId="{BE2E6ABA-ABC7-4DE0-B0F9-4DC94892241E}">
      <dgm:prSet/>
      <dgm:spPr/>
      <dgm:t>
        <a:bodyPr/>
        <a:lstStyle/>
        <a:p>
          <a:endParaRPr lang="en-US" sz="2000" b="1"/>
        </a:p>
      </dgm:t>
    </dgm:pt>
    <dgm:pt modelId="{AE96656C-00CB-4C05-945C-4E5A6CE345D9}">
      <dgm:prSet custT="1"/>
      <dgm:spPr/>
      <dgm:t>
        <a:bodyPr/>
        <a:lstStyle/>
        <a:p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Regular planned review with Top Management</a:t>
          </a:r>
        </a:p>
      </dgm:t>
    </dgm:pt>
    <dgm:pt modelId="{56D03342-0CE8-4F55-BD24-80CDD245D327}" type="parTrans" cxnId="{F8C018FC-D2ED-4DF8-92BD-D6A96EBFFC39}">
      <dgm:prSet/>
      <dgm:spPr/>
      <dgm:t>
        <a:bodyPr/>
        <a:lstStyle/>
        <a:p>
          <a:endParaRPr lang="en-US" sz="2000" b="1"/>
        </a:p>
      </dgm:t>
    </dgm:pt>
    <dgm:pt modelId="{276CD302-1894-43E0-88E2-3400C89BDA7C}" type="sibTrans" cxnId="{F8C018FC-D2ED-4DF8-92BD-D6A96EBFFC39}">
      <dgm:prSet/>
      <dgm:spPr/>
      <dgm:t>
        <a:bodyPr/>
        <a:lstStyle/>
        <a:p>
          <a:endParaRPr lang="en-US" sz="2000" b="1"/>
        </a:p>
      </dgm:t>
    </dgm:pt>
    <dgm:pt modelId="{D98E4EB7-0307-468C-8A6F-223F764EF68E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Measure impact and share</a:t>
          </a:r>
        </a:p>
      </dgm:t>
    </dgm:pt>
    <dgm:pt modelId="{4D493881-7C4B-4173-9F34-07A37CA753EA}" type="parTrans" cxnId="{A2E1D05C-4E8D-40C4-9656-F2717D3740F6}">
      <dgm:prSet/>
      <dgm:spPr/>
      <dgm:t>
        <a:bodyPr/>
        <a:lstStyle/>
        <a:p>
          <a:endParaRPr lang="en-US" sz="2000" b="1"/>
        </a:p>
      </dgm:t>
    </dgm:pt>
    <dgm:pt modelId="{8694F0A3-6178-475B-83AF-6144575DB7EB}" type="sibTrans" cxnId="{A2E1D05C-4E8D-40C4-9656-F2717D3740F6}">
      <dgm:prSet/>
      <dgm:spPr/>
      <dgm:t>
        <a:bodyPr/>
        <a:lstStyle/>
        <a:p>
          <a:endParaRPr lang="en-US" sz="2000" b="1"/>
        </a:p>
      </dgm:t>
    </dgm:pt>
    <dgm:pt modelId="{CFC929F4-A3F6-4F5A-B99D-F71D12E9C8C5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Regular communication to employees on progress</a:t>
          </a:r>
        </a:p>
      </dgm:t>
    </dgm:pt>
    <dgm:pt modelId="{E4BC5311-D44D-4F72-8C8F-572C71913AB5}" type="parTrans" cxnId="{74B56D54-6A48-4E83-B60D-EBA1F04E1E18}">
      <dgm:prSet/>
      <dgm:spPr/>
      <dgm:t>
        <a:bodyPr/>
        <a:lstStyle/>
        <a:p>
          <a:endParaRPr lang="en-US" sz="2000" b="1"/>
        </a:p>
      </dgm:t>
    </dgm:pt>
    <dgm:pt modelId="{A3A21803-559C-4FAB-9EE9-609289BDB848}" type="sibTrans" cxnId="{74B56D54-6A48-4E83-B60D-EBA1F04E1E18}">
      <dgm:prSet/>
      <dgm:spPr/>
      <dgm:t>
        <a:bodyPr/>
        <a:lstStyle/>
        <a:p>
          <a:endParaRPr lang="en-US" sz="2000" b="1"/>
        </a:p>
      </dgm:t>
    </dgm:pt>
    <dgm:pt modelId="{21C7BD1D-0D1B-4E45-94C3-9E3026E67B79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rPr>
            <a:t>Celebrate success and close</a:t>
          </a:r>
        </a:p>
      </dgm:t>
    </dgm:pt>
    <dgm:pt modelId="{2F5EB9F7-2651-45C3-9D10-F96690106E0A}" type="parTrans" cxnId="{705DF383-724D-480B-8312-C54A7B28EDC1}">
      <dgm:prSet/>
      <dgm:spPr/>
      <dgm:t>
        <a:bodyPr/>
        <a:lstStyle/>
        <a:p>
          <a:endParaRPr lang="en-US" sz="2000" b="1"/>
        </a:p>
      </dgm:t>
    </dgm:pt>
    <dgm:pt modelId="{028D44B4-E68F-41F4-B5FC-71A69FC4879D}" type="sibTrans" cxnId="{705DF383-724D-480B-8312-C54A7B28EDC1}">
      <dgm:prSet/>
      <dgm:spPr/>
      <dgm:t>
        <a:bodyPr/>
        <a:lstStyle/>
        <a:p>
          <a:endParaRPr lang="en-US" sz="2000" b="1"/>
        </a:p>
      </dgm:t>
    </dgm:pt>
    <dgm:pt modelId="{D21BAEC8-512B-414C-8447-634A0B2D3442}" type="pres">
      <dgm:prSet presAssocID="{F7754559-3E7D-4F61-9E0F-0992CE9F27D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E391B1-D1C5-4BA9-B51D-929D1047BA30}" type="pres">
      <dgm:prSet presAssocID="{21C7BD1D-0D1B-4E45-94C3-9E3026E67B79}" presName="boxAndChildren" presStyleCnt="0"/>
      <dgm:spPr/>
    </dgm:pt>
    <dgm:pt modelId="{965DB1D1-2BA0-451C-B9CC-817437E726BB}" type="pres">
      <dgm:prSet presAssocID="{21C7BD1D-0D1B-4E45-94C3-9E3026E67B79}" presName="parentTextBox" presStyleLbl="node1" presStyleIdx="0" presStyleCnt="6"/>
      <dgm:spPr/>
      <dgm:t>
        <a:bodyPr/>
        <a:lstStyle/>
        <a:p>
          <a:endParaRPr lang="en-US"/>
        </a:p>
      </dgm:t>
    </dgm:pt>
    <dgm:pt modelId="{D45214BE-DA15-4A62-B24C-A1643BF289BF}" type="pres">
      <dgm:prSet presAssocID="{A3A21803-559C-4FAB-9EE9-609289BDB848}" presName="sp" presStyleCnt="0"/>
      <dgm:spPr/>
    </dgm:pt>
    <dgm:pt modelId="{A127B5B4-CF36-4E62-8609-FB0182A0F1DA}" type="pres">
      <dgm:prSet presAssocID="{CFC929F4-A3F6-4F5A-B99D-F71D12E9C8C5}" presName="arrowAndChildren" presStyleCnt="0"/>
      <dgm:spPr/>
    </dgm:pt>
    <dgm:pt modelId="{5E608A25-D942-43CB-94AE-BD83B618EB15}" type="pres">
      <dgm:prSet presAssocID="{CFC929F4-A3F6-4F5A-B99D-F71D12E9C8C5}" presName="parentTextArrow" presStyleLbl="node1" presStyleIdx="1" presStyleCnt="6"/>
      <dgm:spPr/>
      <dgm:t>
        <a:bodyPr/>
        <a:lstStyle/>
        <a:p>
          <a:endParaRPr lang="en-US"/>
        </a:p>
      </dgm:t>
    </dgm:pt>
    <dgm:pt modelId="{72AA5F90-C6F4-49F7-BD00-4BECD6AED90D}" type="pres">
      <dgm:prSet presAssocID="{8694F0A3-6178-475B-83AF-6144575DB7EB}" presName="sp" presStyleCnt="0"/>
      <dgm:spPr/>
    </dgm:pt>
    <dgm:pt modelId="{ECEEBC35-3D1B-4A0F-9928-27B94C8E1F7C}" type="pres">
      <dgm:prSet presAssocID="{D98E4EB7-0307-468C-8A6F-223F764EF68E}" presName="arrowAndChildren" presStyleCnt="0"/>
      <dgm:spPr/>
    </dgm:pt>
    <dgm:pt modelId="{6FFC9D35-6C51-450C-98F6-D0E2ACFD7F08}" type="pres">
      <dgm:prSet presAssocID="{D98E4EB7-0307-468C-8A6F-223F764EF68E}" presName="parentTextArrow" presStyleLbl="node1" presStyleIdx="2" presStyleCnt="6"/>
      <dgm:spPr/>
      <dgm:t>
        <a:bodyPr/>
        <a:lstStyle/>
        <a:p>
          <a:endParaRPr lang="en-US"/>
        </a:p>
      </dgm:t>
    </dgm:pt>
    <dgm:pt modelId="{CB616D95-7CA3-4ADB-9C54-5C2C2D380D14}" type="pres">
      <dgm:prSet presAssocID="{C0A79555-8C10-439B-A4F9-5799B51D4C71}" presName="sp" presStyleCnt="0"/>
      <dgm:spPr/>
    </dgm:pt>
    <dgm:pt modelId="{E7C6DCE1-E2AC-4BEB-BCA5-2B163B049D8F}" type="pres">
      <dgm:prSet presAssocID="{018DF331-620F-4299-A6CB-57ED04948BA7}" presName="arrowAndChildren" presStyleCnt="0"/>
      <dgm:spPr/>
    </dgm:pt>
    <dgm:pt modelId="{94E7650E-B9DF-40E8-BF4A-CA7A3141048C}" type="pres">
      <dgm:prSet presAssocID="{018DF331-620F-4299-A6CB-57ED04948BA7}" presName="parentTextArrow" presStyleLbl="node1" presStyleIdx="3" presStyleCnt="6"/>
      <dgm:spPr/>
      <dgm:t>
        <a:bodyPr/>
        <a:lstStyle/>
        <a:p>
          <a:endParaRPr lang="en-US"/>
        </a:p>
      </dgm:t>
    </dgm:pt>
    <dgm:pt modelId="{A2A85409-3320-421B-8810-BEB3AC4AC8AF}" type="pres">
      <dgm:prSet presAssocID="{276CD302-1894-43E0-88E2-3400C89BDA7C}" presName="sp" presStyleCnt="0"/>
      <dgm:spPr/>
    </dgm:pt>
    <dgm:pt modelId="{75FA4A3D-407E-4243-90D6-66909A559393}" type="pres">
      <dgm:prSet presAssocID="{AE96656C-00CB-4C05-945C-4E5A6CE345D9}" presName="arrowAndChildren" presStyleCnt="0"/>
      <dgm:spPr/>
    </dgm:pt>
    <dgm:pt modelId="{2C65DEC6-8611-494A-A514-C217B12949AD}" type="pres">
      <dgm:prSet presAssocID="{AE96656C-00CB-4C05-945C-4E5A6CE345D9}" presName="parentTextArrow" presStyleLbl="node1" presStyleIdx="4" presStyleCnt="6"/>
      <dgm:spPr/>
      <dgm:t>
        <a:bodyPr/>
        <a:lstStyle/>
        <a:p>
          <a:endParaRPr lang="en-US"/>
        </a:p>
      </dgm:t>
    </dgm:pt>
    <dgm:pt modelId="{61545B74-5EE2-4287-BEF5-EC7F9D3ADB96}" type="pres">
      <dgm:prSet presAssocID="{7164BD52-9316-4F75-93A2-1A4979EE8282}" presName="sp" presStyleCnt="0"/>
      <dgm:spPr/>
    </dgm:pt>
    <dgm:pt modelId="{7390BC7E-8807-47C5-B284-2C0748C89178}" type="pres">
      <dgm:prSet presAssocID="{52557C5A-2110-430C-BF7A-D833FE546E8F}" presName="arrowAndChildren" presStyleCnt="0"/>
      <dgm:spPr/>
    </dgm:pt>
    <dgm:pt modelId="{B4B222C1-8FD4-424C-9BA3-96A2AA1CF279}" type="pres">
      <dgm:prSet presAssocID="{52557C5A-2110-430C-BF7A-D833FE546E8F}" presName="parentTextArrow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705DF383-724D-480B-8312-C54A7B28EDC1}" srcId="{F7754559-3E7D-4F61-9E0F-0992CE9F27D9}" destId="{21C7BD1D-0D1B-4E45-94C3-9E3026E67B79}" srcOrd="5" destOrd="0" parTransId="{2F5EB9F7-2651-45C3-9D10-F96690106E0A}" sibTransId="{028D44B4-E68F-41F4-B5FC-71A69FC4879D}"/>
    <dgm:cxn modelId="{F8C018FC-D2ED-4DF8-92BD-D6A96EBFFC39}" srcId="{F7754559-3E7D-4F61-9E0F-0992CE9F27D9}" destId="{AE96656C-00CB-4C05-945C-4E5A6CE345D9}" srcOrd="1" destOrd="0" parTransId="{56D03342-0CE8-4F55-BD24-80CDD245D327}" sibTransId="{276CD302-1894-43E0-88E2-3400C89BDA7C}"/>
    <dgm:cxn modelId="{4B95C34F-9981-4084-ACE7-AFEBA9999E6A}" type="presOf" srcId="{018DF331-620F-4299-A6CB-57ED04948BA7}" destId="{94E7650E-B9DF-40E8-BF4A-CA7A3141048C}" srcOrd="0" destOrd="0" presId="urn:microsoft.com/office/officeart/2005/8/layout/process4"/>
    <dgm:cxn modelId="{2CB88293-3878-4BD7-92C7-D8503834214E}" srcId="{F7754559-3E7D-4F61-9E0F-0992CE9F27D9}" destId="{52557C5A-2110-430C-BF7A-D833FE546E8F}" srcOrd="0" destOrd="0" parTransId="{AE944876-64C3-4EFC-8CEE-39D4CEF0691E}" sibTransId="{7164BD52-9316-4F75-93A2-1A4979EE8282}"/>
    <dgm:cxn modelId="{74B56D54-6A48-4E83-B60D-EBA1F04E1E18}" srcId="{F7754559-3E7D-4F61-9E0F-0992CE9F27D9}" destId="{CFC929F4-A3F6-4F5A-B99D-F71D12E9C8C5}" srcOrd="4" destOrd="0" parTransId="{E4BC5311-D44D-4F72-8C8F-572C71913AB5}" sibTransId="{A3A21803-559C-4FAB-9EE9-609289BDB848}"/>
    <dgm:cxn modelId="{9B596ED5-CC24-47E7-8040-2D70E2B24BA5}" type="presOf" srcId="{D98E4EB7-0307-468C-8A6F-223F764EF68E}" destId="{6FFC9D35-6C51-450C-98F6-D0E2ACFD7F08}" srcOrd="0" destOrd="0" presId="urn:microsoft.com/office/officeart/2005/8/layout/process4"/>
    <dgm:cxn modelId="{BE2E6ABA-ABC7-4DE0-B0F9-4DC94892241E}" srcId="{F7754559-3E7D-4F61-9E0F-0992CE9F27D9}" destId="{018DF331-620F-4299-A6CB-57ED04948BA7}" srcOrd="2" destOrd="0" parTransId="{E5BD39FD-D639-45C8-BA33-D51AE7602A2A}" sibTransId="{C0A79555-8C10-439B-A4F9-5799B51D4C71}"/>
    <dgm:cxn modelId="{3C8F40A3-E4B4-4961-A665-5F49824E1462}" type="presOf" srcId="{CFC929F4-A3F6-4F5A-B99D-F71D12E9C8C5}" destId="{5E608A25-D942-43CB-94AE-BD83B618EB15}" srcOrd="0" destOrd="0" presId="urn:microsoft.com/office/officeart/2005/8/layout/process4"/>
    <dgm:cxn modelId="{D3CE6A59-A364-4F58-B8D0-E6EC90DAA0AD}" type="presOf" srcId="{52557C5A-2110-430C-BF7A-D833FE546E8F}" destId="{B4B222C1-8FD4-424C-9BA3-96A2AA1CF279}" srcOrd="0" destOrd="0" presId="urn:microsoft.com/office/officeart/2005/8/layout/process4"/>
    <dgm:cxn modelId="{035B20C9-F1DF-43A4-AA5E-C710581F6046}" type="presOf" srcId="{21C7BD1D-0D1B-4E45-94C3-9E3026E67B79}" destId="{965DB1D1-2BA0-451C-B9CC-817437E726BB}" srcOrd="0" destOrd="0" presId="urn:microsoft.com/office/officeart/2005/8/layout/process4"/>
    <dgm:cxn modelId="{5E3F5C06-E8E5-4001-97B2-010E984F798C}" type="presOf" srcId="{F7754559-3E7D-4F61-9E0F-0992CE9F27D9}" destId="{D21BAEC8-512B-414C-8447-634A0B2D3442}" srcOrd="0" destOrd="0" presId="urn:microsoft.com/office/officeart/2005/8/layout/process4"/>
    <dgm:cxn modelId="{55F4C193-C9C2-4737-AF25-38081ADA6065}" type="presOf" srcId="{AE96656C-00CB-4C05-945C-4E5A6CE345D9}" destId="{2C65DEC6-8611-494A-A514-C217B12949AD}" srcOrd="0" destOrd="0" presId="urn:microsoft.com/office/officeart/2005/8/layout/process4"/>
    <dgm:cxn modelId="{A2E1D05C-4E8D-40C4-9656-F2717D3740F6}" srcId="{F7754559-3E7D-4F61-9E0F-0992CE9F27D9}" destId="{D98E4EB7-0307-468C-8A6F-223F764EF68E}" srcOrd="3" destOrd="0" parTransId="{4D493881-7C4B-4173-9F34-07A37CA753EA}" sibTransId="{8694F0A3-6178-475B-83AF-6144575DB7EB}"/>
    <dgm:cxn modelId="{796F6486-9857-4387-B132-DF66E6A44CA8}" type="presParOf" srcId="{D21BAEC8-512B-414C-8447-634A0B2D3442}" destId="{E7E391B1-D1C5-4BA9-B51D-929D1047BA30}" srcOrd="0" destOrd="0" presId="urn:microsoft.com/office/officeart/2005/8/layout/process4"/>
    <dgm:cxn modelId="{80EEAD70-1838-45A8-9803-860CEFE9598A}" type="presParOf" srcId="{E7E391B1-D1C5-4BA9-B51D-929D1047BA30}" destId="{965DB1D1-2BA0-451C-B9CC-817437E726BB}" srcOrd="0" destOrd="0" presId="urn:microsoft.com/office/officeart/2005/8/layout/process4"/>
    <dgm:cxn modelId="{56B6E2D0-BB72-4871-979F-E3B597247F45}" type="presParOf" srcId="{D21BAEC8-512B-414C-8447-634A0B2D3442}" destId="{D45214BE-DA15-4A62-B24C-A1643BF289BF}" srcOrd="1" destOrd="0" presId="urn:microsoft.com/office/officeart/2005/8/layout/process4"/>
    <dgm:cxn modelId="{0FAEB694-1E06-4DFA-9B62-B63DCE3FBA4C}" type="presParOf" srcId="{D21BAEC8-512B-414C-8447-634A0B2D3442}" destId="{A127B5B4-CF36-4E62-8609-FB0182A0F1DA}" srcOrd="2" destOrd="0" presId="urn:microsoft.com/office/officeart/2005/8/layout/process4"/>
    <dgm:cxn modelId="{A9AFC1D9-F244-495E-9047-82BED464E5FA}" type="presParOf" srcId="{A127B5B4-CF36-4E62-8609-FB0182A0F1DA}" destId="{5E608A25-D942-43CB-94AE-BD83B618EB15}" srcOrd="0" destOrd="0" presId="urn:microsoft.com/office/officeart/2005/8/layout/process4"/>
    <dgm:cxn modelId="{373CBADD-4C97-4F3C-B251-AF991EA131F7}" type="presParOf" srcId="{D21BAEC8-512B-414C-8447-634A0B2D3442}" destId="{72AA5F90-C6F4-49F7-BD00-4BECD6AED90D}" srcOrd="3" destOrd="0" presId="urn:microsoft.com/office/officeart/2005/8/layout/process4"/>
    <dgm:cxn modelId="{8C5D6B78-CE0B-42AD-9A92-46CB52F19EB8}" type="presParOf" srcId="{D21BAEC8-512B-414C-8447-634A0B2D3442}" destId="{ECEEBC35-3D1B-4A0F-9928-27B94C8E1F7C}" srcOrd="4" destOrd="0" presId="urn:microsoft.com/office/officeart/2005/8/layout/process4"/>
    <dgm:cxn modelId="{7574E18B-BCC2-460A-9110-BCF0895D9FCF}" type="presParOf" srcId="{ECEEBC35-3D1B-4A0F-9928-27B94C8E1F7C}" destId="{6FFC9D35-6C51-450C-98F6-D0E2ACFD7F08}" srcOrd="0" destOrd="0" presId="urn:microsoft.com/office/officeart/2005/8/layout/process4"/>
    <dgm:cxn modelId="{2C010235-B138-48C0-8A2E-574DC47A8C5E}" type="presParOf" srcId="{D21BAEC8-512B-414C-8447-634A0B2D3442}" destId="{CB616D95-7CA3-4ADB-9C54-5C2C2D380D14}" srcOrd="5" destOrd="0" presId="urn:microsoft.com/office/officeart/2005/8/layout/process4"/>
    <dgm:cxn modelId="{6383551D-7D10-4BA8-BEFA-3CB23C79E50F}" type="presParOf" srcId="{D21BAEC8-512B-414C-8447-634A0B2D3442}" destId="{E7C6DCE1-E2AC-4BEB-BCA5-2B163B049D8F}" srcOrd="6" destOrd="0" presId="urn:microsoft.com/office/officeart/2005/8/layout/process4"/>
    <dgm:cxn modelId="{E39D37F9-56B1-49E7-9372-A8F34FE59499}" type="presParOf" srcId="{E7C6DCE1-E2AC-4BEB-BCA5-2B163B049D8F}" destId="{94E7650E-B9DF-40E8-BF4A-CA7A3141048C}" srcOrd="0" destOrd="0" presId="urn:microsoft.com/office/officeart/2005/8/layout/process4"/>
    <dgm:cxn modelId="{38493ECA-BB62-4BE2-81FA-0B8CF82B15FE}" type="presParOf" srcId="{D21BAEC8-512B-414C-8447-634A0B2D3442}" destId="{A2A85409-3320-421B-8810-BEB3AC4AC8AF}" srcOrd="7" destOrd="0" presId="urn:microsoft.com/office/officeart/2005/8/layout/process4"/>
    <dgm:cxn modelId="{E8062189-7405-48D8-830C-20139C4B83C0}" type="presParOf" srcId="{D21BAEC8-512B-414C-8447-634A0B2D3442}" destId="{75FA4A3D-407E-4243-90D6-66909A559393}" srcOrd="8" destOrd="0" presId="urn:microsoft.com/office/officeart/2005/8/layout/process4"/>
    <dgm:cxn modelId="{6DC0A261-D58E-440A-8961-3DAFF576961D}" type="presParOf" srcId="{75FA4A3D-407E-4243-90D6-66909A559393}" destId="{2C65DEC6-8611-494A-A514-C217B12949AD}" srcOrd="0" destOrd="0" presId="urn:microsoft.com/office/officeart/2005/8/layout/process4"/>
    <dgm:cxn modelId="{ED3AECE6-EF61-4EA6-960E-B7D2CE6802B6}" type="presParOf" srcId="{D21BAEC8-512B-414C-8447-634A0B2D3442}" destId="{61545B74-5EE2-4287-BEF5-EC7F9D3ADB96}" srcOrd="9" destOrd="0" presId="urn:microsoft.com/office/officeart/2005/8/layout/process4"/>
    <dgm:cxn modelId="{C01B55FA-9122-41CE-9C3A-CD36BE13C4BA}" type="presParOf" srcId="{D21BAEC8-512B-414C-8447-634A0B2D3442}" destId="{7390BC7E-8807-47C5-B284-2C0748C89178}" srcOrd="10" destOrd="0" presId="urn:microsoft.com/office/officeart/2005/8/layout/process4"/>
    <dgm:cxn modelId="{FAB5CEFD-EA98-4CF0-8C5F-E1FA50400B56}" type="presParOf" srcId="{7390BC7E-8807-47C5-B284-2C0748C89178}" destId="{B4B222C1-8FD4-424C-9BA3-96A2AA1CF279}" srcOrd="0" destOrd="0" presId="urn:microsoft.com/office/officeart/2005/8/layout/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0970B-1DA7-43E5-BCA4-AF8EED975C0F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751E7-71A3-42D1-ACFE-60A431BCA7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B751E7-71A3-42D1-ACFE-60A431BCA74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B751E7-71A3-42D1-ACFE-60A431BCA74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B751E7-71A3-42D1-ACFE-60A431BCA74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376B8A-02E0-495C-A8B4-51CD5EA9C83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4B5F6A-DDAA-4DD9-B2B0-ED42F97E559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7000">
              <a:schemeClr val="bg2">
                <a:tint val="80000"/>
                <a:satMod val="400000"/>
                <a:alpha val="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685800" y="1600200"/>
            <a:ext cx="7543800" cy="3657600"/>
          </a:xfrm>
          <a:prstGeom prst="horizontalScroll">
            <a:avLst/>
          </a:prstGeom>
          <a:solidFill>
            <a:schemeClr val="bg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Tahoma" pitchFamily="34" charset="0"/>
                <a:cs typeface="Tahoma" pitchFamily="34" charset="0"/>
              </a:rPr>
              <a:t>Employee Engagement – </a:t>
            </a:r>
          </a:p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Tahoma" pitchFamily="34" charset="0"/>
                <a:cs typeface="Tahoma" pitchFamily="34" charset="0"/>
              </a:rPr>
              <a:t>Mobilizing the </a:t>
            </a:r>
            <a:r>
              <a:rPr lang="en-US" sz="3200" dirty="0" err="1" smtClean="0">
                <a:latin typeface="Tahoma" pitchFamily="34" charset="0"/>
                <a:cs typeface="Tahoma" pitchFamily="34" charset="0"/>
              </a:rPr>
              <a:t>Organisation</a:t>
            </a:r>
            <a:r>
              <a:rPr lang="en-US" sz="3200" dirty="0" smtClean="0">
                <a:latin typeface="Tahoma" pitchFamily="34" charset="0"/>
                <a:cs typeface="Tahoma" pitchFamily="34" charset="0"/>
              </a:rPr>
              <a:t> to drive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latin typeface="Tahoma" pitchFamily="34" charset="0"/>
                <a:cs typeface="Tahoma" pitchFamily="34" charset="0"/>
              </a:rPr>
              <a:t>Higher Engagement </a:t>
            </a:r>
            <a:endParaRPr lang="en-US" sz="3600" b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 vert="horz" lIns="0" rIns="0" bIns="0" anchor="b"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Acceptance..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828800" y="1828800"/>
          <a:ext cx="67818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A08523-0565-4AD7-B466-F6DB8C0148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BE75A6-37F4-44CA-853A-BC9DDA151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9C1620-D7C7-4EE5-84D5-496E5A6772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AtOnc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 vert="horz" lIns="0" rIns="0" bIns="0" anchor="b"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Engagement Survey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838200" y="1524000"/>
          <a:ext cx="73914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7EEA35-3F91-44A4-928E-19CE54A701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936201-6527-4A2C-870D-8C0297B0B6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0EA593-0B5B-4302-87F5-C17BDE627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53028B-AEF9-404B-AE75-50B1976CFA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84EF05-D13F-46A3-9D61-76B87915A8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B04997-1B1A-442B-BB52-26ED8EAEF0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153E36-9834-4638-AE5E-66DA61E066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BF1536-424F-4764-B868-94D202415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6354CF-DD55-4291-9274-2DF006621B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 vert="horz" lIns="0" rIns="0" bIns="0" anchor="b"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Actions to </a:t>
            </a:r>
            <a:r>
              <a:rPr lang="en-US" sz="4400" b="1" dirty="0" err="1" smtClean="0">
                <a:latin typeface="Tahoma" pitchFamily="34" charset="0"/>
                <a:cs typeface="Tahoma" pitchFamily="34" charset="0"/>
              </a:rPr>
              <a:t>mobilise</a:t>
            </a:r>
            <a:endParaRPr lang="en-US" sz="4400" b="1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828800" y="1676400"/>
          <a:ext cx="60960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B0C36A-0FD5-4C25-8A09-9FE414CD6E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927D64-4089-44B7-BC41-A5C0DB4657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D0E226E-483F-45CB-9821-DDFA8302A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1D3ED6-9761-4FE2-BDA8-4F3388E1CA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7DBEFD-977A-4582-9DFE-384F2927B8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vert="horz" lIns="0" rIns="0" bIns="0" anchor="b"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Regular planned Review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828800" y="1600200"/>
          <a:ext cx="60960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B222C1-8FD4-424C-9BA3-96A2AA1CF2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65DEC6-8611-494A-A514-C217B12949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E7650E-B9DF-40E8-BF4A-CA7A314104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FC9D35-6C51-450C-98F6-D0E2ACFD7F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608A25-D942-43CB-94AE-BD83B618EB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5DB1D1-2BA0-451C-B9CC-817437E726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838200" y="1524000"/>
            <a:ext cx="7543800" cy="3657600"/>
          </a:xfrm>
          <a:prstGeom prst="horizontalScroll">
            <a:avLst/>
          </a:prstGeom>
          <a:solidFill>
            <a:schemeClr val="bg2">
              <a:lumMod val="7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i="1" dirty="0" smtClean="0">
                <a:latin typeface="Tahoma" pitchFamily="34" charset="0"/>
                <a:cs typeface="Tahoma" pitchFamily="34" charset="0"/>
              </a:rPr>
              <a:t>Wishing you all Great Engagement!!</a:t>
            </a:r>
            <a:endParaRPr lang="en-US" sz="3600" i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Engagement ‘War Cry’</a:t>
            </a:r>
            <a:endParaRPr lang="en-US" sz="44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 Box 2" descr="Stationery"/>
          <p:cNvSpPr txBox="1">
            <a:spLocks noChangeArrowheads="1"/>
          </p:cNvSpPr>
          <p:nvPr/>
        </p:nvSpPr>
        <p:spPr bwMode="auto">
          <a:xfrm rot="20944673">
            <a:off x="516196" y="1973333"/>
            <a:ext cx="8016164" cy="58477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12700" cap="rnd">
            <a:solidFill>
              <a:schemeClr val="tx2">
                <a:lumMod val="5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Tahoma" pitchFamily="34" charset="0"/>
                <a:cs typeface="Tahoma" pitchFamily="34" charset="0"/>
              </a:rPr>
              <a:t>Go for Gold!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Text Box 25" descr="Stationery"/>
          <p:cNvSpPr txBox="1">
            <a:spLocks noChangeArrowheads="1"/>
          </p:cNvSpPr>
          <p:nvPr/>
        </p:nvSpPr>
        <p:spPr bwMode="auto">
          <a:xfrm rot="20725648">
            <a:off x="712385" y="4002003"/>
            <a:ext cx="7658100" cy="58477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12700" cap="rnd">
            <a:solidFill>
              <a:schemeClr val="tx2">
                <a:lumMod val="5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Tahoma" pitchFamily="34" charset="0"/>
                <a:cs typeface="Tahoma" pitchFamily="34" charset="0"/>
              </a:rPr>
              <a:t>Dare to WIN..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Text Box 3" descr="Stationery"/>
          <p:cNvSpPr txBox="1">
            <a:spLocks noChangeArrowheads="1"/>
          </p:cNvSpPr>
          <p:nvPr/>
        </p:nvSpPr>
        <p:spPr bwMode="auto">
          <a:xfrm rot="745261">
            <a:off x="1349955" y="2370197"/>
            <a:ext cx="7223283" cy="58477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12700" cap="rnd">
            <a:solidFill>
              <a:schemeClr val="tx2">
                <a:lumMod val="5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32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Unleashing 100% Potential…</a:t>
            </a:r>
            <a:endParaRPr lang="en-US" sz="3200" b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Text Box 26" descr="Stationery"/>
          <p:cNvSpPr txBox="1">
            <a:spLocks noChangeArrowheads="1"/>
          </p:cNvSpPr>
          <p:nvPr/>
        </p:nvSpPr>
        <p:spPr bwMode="auto">
          <a:xfrm rot="508834">
            <a:off x="242888" y="5331434"/>
            <a:ext cx="8682037" cy="58477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12700" cap="rnd">
            <a:solidFill>
              <a:schemeClr val="tx2">
                <a:lumMod val="5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Tahoma" pitchFamily="34" charset="0"/>
                <a:cs typeface="Tahoma" pitchFamily="34" charset="0"/>
              </a:rPr>
              <a:t>Must WIN Battles….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Text Box 24" descr="Stationery"/>
          <p:cNvSpPr txBox="1">
            <a:spLocks noChangeArrowheads="1"/>
          </p:cNvSpPr>
          <p:nvPr/>
        </p:nvSpPr>
        <p:spPr bwMode="auto">
          <a:xfrm rot="679322">
            <a:off x="744886" y="3946441"/>
            <a:ext cx="7658100" cy="58477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12700" cap="rnd">
            <a:solidFill>
              <a:schemeClr val="tx2">
                <a:lumMod val="5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Tahoma" pitchFamily="34" charset="0"/>
                <a:cs typeface="Tahoma" pitchFamily="34" charset="0"/>
              </a:rPr>
              <a:t>The Next Big Leap.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  <p:bldP spid="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" name="Diagram 48"/>
          <p:cNvGraphicFramePr/>
          <p:nvPr/>
        </p:nvGraphicFramePr>
        <p:xfrm>
          <a:off x="838200" y="2336800"/>
          <a:ext cx="7620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0" rIns="0" bIns="0" anchor="b"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What is ‘Engagement’?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graphicEl>
                                              <a:dgm id="{49AE7595-1C6A-41DA-8B4D-77F6CA9C4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graphicEl>
                                              <a:dgm id="{CF4ACBA9-5AA9-4277-BB21-EA10E849A2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graphicEl>
                                              <a:dgm id="{4406E3BC-C5D3-412B-AA6D-5A6F650989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graphicEl>
                                              <a:dgm id="{CD080152-B7D1-4EB8-9B11-98EB443036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graphicEl>
                                              <a:dgm id="{0DC7429C-C023-4E75-B820-51561C33B8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graphicEl>
                                              <a:dgm id="{84B8B544-BDC1-462F-9759-2DC1EE4B00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9" grpId="0" uiExpand="1">
        <p:bldSub>
          <a:bldDgm bld="lvlAtOnc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vert="horz" lIns="0" rIns="0" bIns="0" anchor="b"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Levels…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7A4C18-B695-4CA0-8BBA-4754AD00A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5AD37E-80D6-413C-A444-96CABCB4D4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F240B3-D10D-4341-B2B7-517D663B76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11EC9E-4538-4756-AA8B-441E36DCD6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EFD94B-EA33-4FD9-B27D-ED8A325970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9D866-F6EF-4EA5-B919-62666C5EBC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vert="horz" lIns="0" rIns="0" bIns="0" anchor="b"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 Signs..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458200" cy="4419600"/>
          </a:xfrm>
        </p:spPr>
        <p:txBody>
          <a:bodyPr>
            <a:noAutofit/>
          </a:bodyPr>
          <a:lstStyle/>
          <a:p>
            <a:pPr>
              <a:lnSpc>
                <a:spcPts val="4900"/>
              </a:lnSpc>
              <a:buClr>
                <a:schemeClr val="tx2">
                  <a:lumMod val="75000"/>
                </a:schemeClr>
              </a:buClr>
            </a:pPr>
            <a:r>
              <a:rPr lang="en-US" sz="3600" dirty="0" smtClean="0">
                <a:latin typeface="Tahoma" pitchFamily="34" charset="0"/>
                <a:cs typeface="Tahoma" pitchFamily="34" charset="0"/>
              </a:rPr>
              <a:t>Employee turnover</a:t>
            </a:r>
          </a:p>
          <a:p>
            <a:pPr>
              <a:lnSpc>
                <a:spcPts val="4900"/>
              </a:lnSpc>
              <a:buClr>
                <a:schemeClr val="tx2">
                  <a:lumMod val="75000"/>
                </a:schemeClr>
              </a:buClr>
            </a:pPr>
            <a:r>
              <a:rPr lang="en-US" sz="3600" dirty="0" smtClean="0">
                <a:latin typeface="Tahoma" pitchFamily="34" charset="0"/>
                <a:cs typeface="Tahoma" pitchFamily="34" charset="0"/>
              </a:rPr>
              <a:t>Lower performance</a:t>
            </a:r>
          </a:p>
          <a:p>
            <a:pPr>
              <a:lnSpc>
                <a:spcPts val="4900"/>
              </a:lnSpc>
              <a:buClr>
                <a:schemeClr val="tx2">
                  <a:lumMod val="75000"/>
                </a:schemeClr>
              </a:buClr>
            </a:pPr>
            <a:r>
              <a:rPr lang="en-US" sz="3600" dirty="0" smtClean="0">
                <a:latin typeface="Tahoma" pitchFamily="34" charset="0"/>
                <a:cs typeface="Tahoma" pitchFamily="34" charset="0"/>
              </a:rPr>
              <a:t>Low motivation and lower training effectiveness</a:t>
            </a:r>
          </a:p>
          <a:p>
            <a:pPr>
              <a:lnSpc>
                <a:spcPts val="4900"/>
              </a:lnSpc>
              <a:buClr>
                <a:schemeClr val="tx2">
                  <a:lumMod val="75000"/>
                </a:schemeClr>
              </a:buClr>
            </a:pPr>
            <a:r>
              <a:rPr lang="en-US" sz="3600" dirty="0" smtClean="0">
                <a:latin typeface="Tahoma" pitchFamily="34" charset="0"/>
                <a:cs typeface="Tahoma" pitchFamily="34" charset="0"/>
              </a:rPr>
              <a:t>It’s a VIRUS!!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0" rIns="0" bIns="0" anchor="b"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Global Scenario </a:t>
            </a:r>
            <a:br>
              <a:rPr lang="en-US" sz="4400" b="1" dirty="0" smtClean="0">
                <a:latin typeface="Tahoma" pitchFamily="34" charset="0"/>
                <a:cs typeface="Tahoma" pitchFamily="34" charset="0"/>
              </a:rPr>
            </a:br>
            <a:r>
              <a:rPr lang="en-US" sz="2400" i="1" dirty="0" err="1" smtClean="0">
                <a:latin typeface="Tahoma" pitchFamily="34" charset="0"/>
                <a:cs typeface="Tahoma" pitchFamily="34" charset="0"/>
              </a:rPr>
              <a:t>BlessingWhite</a:t>
            </a:r>
            <a:r>
              <a:rPr lang="en-US" sz="2400" i="1" dirty="0" smtClean="0">
                <a:latin typeface="Tahoma" pitchFamily="34" charset="0"/>
                <a:cs typeface="Tahoma" pitchFamily="34" charset="0"/>
              </a:rPr>
              <a:t> - 2011</a:t>
            </a:r>
            <a:endParaRPr lang="en-US" sz="4400" i="1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58200" cy="4389120"/>
          </a:xfrm>
        </p:spPr>
        <p:txBody>
          <a:bodyPr vert="horz">
            <a:no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200" dirty="0" smtClean="0">
                <a:latin typeface="Tahoma" pitchFamily="34" charset="0"/>
                <a:cs typeface="Tahoma" pitchFamily="34" charset="0"/>
              </a:rPr>
              <a:t>LOW Employee Engagement</a:t>
            </a:r>
          </a:p>
          <a:p>
            <a:pPr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200" dirty="0" smtClean="0">
                <a:latin typeface="Tahoma" pitchFamily="34" charset="0"/>
                <a:cs typeface="Tahoma" pitchFamily="34" charset="0"/>
              </a:rPr>
              <a:t>Only 31% Engagement Globally</a:t>
            </a:r>
          </a:p>
          <a:p>
            <a:pPr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200" dirty="0" smtClean="0">
                <a:latin typeface="Tahoma" pitchFamily="34" charset="0"/>
                <a:cs typeface="Tahoma" pitchFamily="34" charset="0"/>
              </a:rPr>
              <a:t>Highest in India - 37% </a:t>
            </a:r>
          </a:p>
          <a:p>
            <a:pPr lvl="1"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Australia/New Zealand @ 36%; Europe @ 30% and China @ 17%. </a:t>
            </a:r>
          </a:p>
          <a:p>
            <a:pPr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200" dirty="0" smtClean="0">
                <a:latin typeface="Tahoma" pitchFamily="34" charset="0"/>
                <a:cs typeface="Tahoma" pitchFamily="34" charset="0"/>
              </a:rPr>
              <a:t>The overall level of disengagement @ 17%. </a:t>
            </a:r>
          </a:p>
          <a:p>
            <a:pPr lvl="1"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India lowest @ 12% and China highest@ 29%.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vert="horz" lIns="0" rIns="0" bIns="0" anchor="b"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Engagement Matrix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-Point Star 7"/>
          <p:cNvSpPr/>
          <p:nvPr/>
        </p:nvSpPr>
        <p:spPr>
          <a:xfrm>
            <a:off x="6400800" y="1676400"/>
            <a:ext cx="2209800" cy="2133600"/>
          </a:xfrm>
          <a:prstGeom prst="star7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37%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37305" y="4076700"/>
            <a:ext cx="4038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2286000" y="6248400"/>
            <a:ext cx="4648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6324600"/>
            <a:ext cx="3886200" cy="52322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Commitment</a:t>
            </a:r>
            <a:endParaRPr lang="en-US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2">
                  <a:lumMod val="1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-628901" y="3870382"/>
            <a:ext cx="3962400" cy="52322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Engagement</a:t>
            </a:r>
            <a:endParaRPr lang="en-US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2">
                  <a:lumMod val="1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C66617-7393-4793-9A20-255677BAA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79018A-E64C-42EB-90FF-E7497FA00B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00E5E6-DCC8-4718-90C8-1B71B6C84B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A4DFB9-C0D7-48AB-8821-536AC15C49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7A89BC-416B-485F-845C-2FC81B4AC1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0" rIns="0" bIns="0" anchor="b"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Pitfalls..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500" dirty="0" smtClean="0">
                <a:latin typeface="Tahoma" pitchFamily="34" charset="0"/>
                <a:cs typeface="Tahoma" pitchFamily="34" charset="0"/>
              </a:rPr>
              <a:t>Assumption..that  you know..</a:t>
            </a: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endParaRPr lang="en-US" sz="35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500" dirty="0" smtClean="0">
                <a:latin typeface="Tahoma" pitchFamily="34" charset="0"/>
                <a:cs typeface="Tahoma" pitchFamily="34" charset="0"/>
              </a:rPr>
              <a:t>Leaving it to Line Managers..</a:t>
            </a: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endParaRPr lang="en-US" sz="35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500" dirty="0" smtClean="0">
                <a:latin typeface="Tahoma" pitchFamily="34" charset="0"/>
                <a:cs typeface="Tahoma" pitchFamily="34" charset="0"/>
              </a:rPr>
              <a:t>Actions basis inputs from ‘Known Sources’</a:t>
            </a: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endParaRPr lang="en-US" sz="35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500" dirty="0" smtClean="0">
                <a:latin typeface="Tahoma" pitchFamily="34" charset="0"/>
                <a:cs typeface="Tahoma" pitchFamily="34" charset="0"/>
              </a:rPr>
              <a:t>Guessing that its all about ‘Salaries’…</a:t>
            </a: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endParaRPr lang="en-US" sz="35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vert="horz" lIns="0" rIns="0" bIns="0" anchor="b">
            <a:normAutofit/>
          </a:bodyPr>
          <a:lstStyle/>
          <a:p>
            <a:r>
              <a:rPr lang="en-US" sz="4400" b="1" dirty="0" smtClean="0">
                <a:latin typeface="Tahoma" pitchFamily="34" charset="0"/>
                <a:cs typeface="Tahoma" pitchFamily="34" charset="0"/>
              </a:rPr>
              <a:t>The Change..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500" dirty="0" smtClean="0">
                <a:latin typeface="Tahoma" pitchFamily="34" charset="0"/>
                <a:cs typeface="Tahoma" pitchFamily="34" charset="0"/>
              </a:rPr>
              <a:t>Significant workplace transformation</a:t>
            </a: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endParaRPr lang="en-US" sz="35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500" dirty="0" smtClean="0">
                <a:latin typeface="Tahoma" pitchFamily="34" charset="0"/>
                <a:cs typeface="Tahoma" pitchFamily="34" charset="0"/>
              </a:rPr>
              <a:t>Higher pressure and stress</a:t>
            </a: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endParaRPr lang="en-US" sz="35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500" dirty="0" smtClean="0">
                <a:latin typeface="Tahoma" pitchFamily="34" charset="0"/>
                <a:cs typeface="Tahoma" pitchFamily="34" charset="0"/>
              </a:rPr>
              <a:t>Employee (Talent) engagement is top on CEO priority list</a:t>
            </a: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endParaRPr lang="en-US" sz="35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3500" dirty="0" smtClean="0">
                <a:latin typeface="Tahoma" pitchFamily="34" charset="0"/>
                <a:cs typeface="Tahoma" pitchFamily="34" charset="0"/>
              </a:rPr>
              <a:t>Communication is everywhere!</a:t>
            </a:r>
          </a:p>
          <a:p>
            <a:pPr>
              <a:lnSpc>
                <a:spcPct val="80000"/>
              </a:lnSpc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</a:pPr>
            <a:endParaRPr lang="en-US" sz="35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378</TotalTime>
  <Words>347</Words>
  <Application>Microsoft Office PowerPoint</Application>
  <PresentationFormat>On-screen Show (4:3)</PresentationFormat>
  <Paragraphs>92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Slide 1</vt:lpstr>
      <vt:lpstr>Engagement ‘War Cry’</vt:lpstr>
      <vt:lpstr>What is ‘Engagement’?</vt:lpstr>
      <vt:lpstr>Levels…</vt:lpstr>
      <vt:lpstr> Signs..</vt:lpstr>
      <vt:lpstr>Global Scenario  BlessingWhite - 2011</vt:lpstr>
      <vt:lpstr>Engagement Matrix</vt:lpstr>
      <vt:lpstr>Pitfalls..</vt:lpstr>
      <vt:lpstr>The Change..</vt:lpstr>
      <vt:lpstr>Acceptance..</vt:lpstr>
      <vt:lpstr>Engagement Survey</vt:lpstr>
      <vt:lpstr>Actions to mobilise</vt:lpstr>
      <vt:lpstr>Regular planned Review</vt:lpstr>
      <vt:lpstr>Slide 14</vt:lpstr>
    </vt:vector>
  </TitlesOfParts>
  <Company>XYZ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esys</cp:lastModifiedBy>
  <cp:revision>43</cp:revision>
  <dcterms:created xsi:type="dcterms:W3CDTF">2011-08-05T18:38:23Z</dcterms:created>
  <dcterms:modified xsi:type="dcterms:W3CDTF">2011-08-08T17:54:00Z</dcterms:modified>
</cp:coreProperties>
</file>